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42793925" cx="3026665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 roundtripDataSignature="AMtx7mixWnlKaqCT4p+rKiY3wWN0q6Ny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FE9352-4753-4817-9674-20AEA2D58523}">
  <a:tblStyle styleId="{62FE9352-4753-4817-9674-20AEA2D5852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Current paper: Meta_adapters_MICCA_2026 (14).pdf, local Downloads. Title and all seven authors transcribed from page 1, in original order. Affiliation copied from page 1. The method is Meta-VFM; the legacy method name is removed throughout this poster. Portraits and MBZUAI logo are original embedded assets from Poster_MedNNS_MICCAI2025.pptx: image7.jpg (Lotfi Abdelkrim Mecharbat), image3.jpg (Ibrahim Almakky), image1.jpg (Martin Takac), image2.jpg (Mohammad Yaqub), image28.png (MBZUAI). The source poster supplies four original portraits. Added Alya Almsouti from the verified BioMedIA alumni portrait, https://mbzuai-biomedia.com/team/Alya.jpg, and Hazem Lashen from the official NYU Abu Dhabi 2022–2023 research fellowship profile. LinkedIn presented an authentication wall, so these are verified university/lab portraits rather than claimed LinkedIn downloads. The remaining co-author portrait is pending identity confirmation because the manuscript gives Elsayed Abdelrahman while the matching MBZUAI researcher uses Abdelrahman Elsayed. Photo sources: https://mbzuai-biomedia.com/alumni and https://nyuad.nyu.edu/en/academics/undergraduate/undergraduate-research/tamayyuz-research-fellowship/2022-2023-research-fellowship-recipients.html. All seven names appear in the full byline. MICCAI 2026 uses the current official France logo from https://conferences.miccai.org/2026/files/images/layout/en/miccai2026-logo-france.png, accessed September 19, 2026. Brand graphics and portraits retain original colors and native transparency. The white university logo sits on the orange masthead; the transparent conference mark sits on white. The full method figure is the same diagram as Figure 2 of the compiled paper, preserved in full. The four accuracy heatmaps are rebuilt as native editable tables from Figure 1, page 2, of the current compiled paper. All 192 mean and SD pairs are retained exactly. Matrix orientation is transposed to put target modules in rows and LoRA rank in columns. Each dataset uses an independent orange scale over its observed accuracy range. The parameter-count panel from the paper is not repeated inside this heatmap; the separate results section reports trainable-parameter comparisons. Top claims paraphrase the current paper abstract: no per-task search, a meta-space trained across 90+ datasets, highest average accuracy over 17 datasets with top-1/top-2 ranks on nearly all tasks, and reported 2–3× faster convergence under a fixed epoch budget. Meta-space analysis uses Figure 3, page 8, restyled with built-in ImageGen; Food Category (90–100%), OrganA (86–100%), DermaMNIST (65–85%), Brain MRI (80–100%). This restyling is illustrative rather than a numerical replot. Results are verified against Tables 1–2 of the compiled paper. Medical means are 95.2 for Meta-VFM-T5 and 95.1 for APLA. Trainable parameters are 1.4K–3M across tasks for Meta-VFM and 7M for APLA, stated on page 6; the chart shows 3M maximum versus 7M and does not imply an exact per-dataset pairing. Convergence compares Meta-VFM epoch 5 with LoRA epoch 10 and preserves standard deviations. It meets or exceeds LoRA on 3 of 4 datasets; CUB remains below. Equal 10-epoch gains: Breast 3.0, DTD 1.0, Pneumonia 3.3, CUB 0.0 percentage points. No wall-clock or statistical significance claims are added. Tables and chart remain native and editable.</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9.png"/><Relationship Id="rId13" Type="http://schemas.openxmlformats.org/officeDocument/2006/relationships/image" Target="../media/image14.png"/><Relationship Id="rId12"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jpg"/><Relationship Id="rId9" Type="http://schemas.openxmlformats.org/officeDocument/2006/relationships/image" Target="../media/image4.jpg"/><Relationship Id="rId15" Type="http://schemas.openxmlformats.org/officeDocument/2006/relationships/image" Target="../media/image16.png"/><Relationship Id="rId14" Type="http://schemas.openxmlformats.org/officeDocument/2006/relationships/image" Target="../media/image10.png"/><Relationship Id="rId17" Type="http://schemas.openxmlformats.org/officeDocument/2006/relationships/image" Target="../media/image13.png"/><Relationship Id="rId16" Type="http://schemas.openxmlformats.org/officeDocument/2006/relationships/image" Target="../media/image12.png"/><Relationship Id="rId5" Type="http://schemas.openxmlformats.org/officeDocument/2006/relationships/image" Target="../media/image6.jpg"/><Relationship Id="rId6" Type="http://schemas.openxmlformats.org/officeDocument/2006/relationships/image" Target="../media/image2.jpg"/><Relationship Id="rId7" Type="http://schemas.openxmlformats.org/officeDocument/2006/relationships/image" Target="../media/image8.jpg"/><Relationship Id="rId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sp>
        <p:nvSpPr>
          <p:cNvPr id="16" name="Google Shape;16;p1"/>
          <p:cNvSpPr/>
          <p:nvPr/>
        </p:nvSpPr>
        <p:spPr>
          <a:xfrm>
            <a:off x="0" y="0"/>
            <a:ext cx="30266700" cy="2281500"/>
          </a:xfrm>
          <a:prstGeom prst="rect">
            <a:avLst/>
          </a:prstGeom>
          <a:solidFill>
            <a:srgbClr val="B84D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0" y="2004975"/>
            <a:ext cx="30266700" cy="365100"/>
          </a:xfrm>
          <a:prstGeom prst="rect">
            <a:avLst/>
          </a:prstGeom>
          <a:solidFill>
            <a:srgbClr val="B588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 name="Google Shape;18;p1"/>
          <p:cNvPicPr preferRelativeResize="0"/>
          <p:nvPr/>
        </p:nvPicPr>
        <p:blipFill rotWithShape="1">
          <a:blip r:embed="rId3">
            <a:alphaModFix/>
          </a:blip>
          <a:srcRect b="0" l="0" r="0" t="0"/>
          <a:stretch/>
        </p:blipFill>
        <p:spPr>
          <a:xfrm>
            <a:off x="411100" y="228600"/>
            <a:ext cx="5971294" cy="1524001"/>
          </a:xfrm>
          <a:prstGeom prst="rect">
            <a:avLst/>
          </a:prstGeom>
          <a:noFill/>
          <a:ln>
            <a:noFill/>
          </a:ln>
        </p:spPr>
      </p:pic>
      <p:sp>
        <p:nvSpPr>
          <p:cNvPr id="19" name="Google Shape;19;p1"/>
          <p:cNvSpPr/>
          <p:nvPr/>
        </p:nvSpPr>
        <p:spPr>
          <a:xfrm>
            <a:off x="12106350" y="216600"/>
            <a:ext cx="6667500" cy="186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9600">
                <a:solidFill>
                  <a:srgbClr val="FFFFFF"/>
                </a:solidFill>
                <a:latin typeface="Georgia"/>
                <a:ea typeface="Georgia"/>
                <a:cs typeface="Georgia"/>
                <a:sym typeface="Georgia"/>
              </a:rPr>
              <a:t>Meta-VFM</a:t>
            </a:r>
            <a:endParaRPr b="1"/>
          </a:p>
        </p:txBody>
      </p:sp>
      <p:sp>
        <p:nvSpPr>
          <p:cNvPr id="20" name="Google Shape;20;p1"/>
          <p:cNvSpPr/>
          <p:nvPr/>
        </p:nvSpPr>
        <p:spPr>
          <a:xfrm>
            <a:off x="0" y="2457450"/>
            <a:ext cx="30266700" cy="89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5100">
                <a:solidFill>
                  <a:srgbClr val="282C2E"/>
                </a:solidFill>
                <a:latin typeface="Arial"/>
                <a:ea typeface="Arial"/>
                <a:cs typeface="Arial"/>
                <a:sym typeface="Arial"/>
              </a:rPr>
              <a:t>Meta-Learned Efficient Adaptation of </a:t>
            </a:r>
            <a:r>
              <a:rPr b="1" lang="en-US" sz="5100">
                <a:solidFill>
                  <a:srgbClr val="282C2E"/>
                </a:solidFill>
              </a:rPr>
              <a:t>Vision Foundation Models for Medical Imaging</a:t>
            </a:r>
            <a:endParaRPr>
              <a:solidFill>
                <a:schemeClr val="dk1"/>
              </a:solidFill>
            </a:endParaRPr>
          </a:p>
          <a:p>
            <a:pPr indent="0" lvl="0" marL="0" marR="0" rtl="0" algn="ctr">
              <a:spcBef>
                <a:spcPts val="0"/>
              </a:spcBef>
              <a:spcAft>
                <a:spcPts val="0"/>
              </a:spcAft>
              <a:buNone/>
            </a:pPr>
            <a:r>
              <a:t/>
            </a:r>
            <a:endParaRPr b="1" sz="5100">
              <a:solidFill>
                <a:srgbClr val="282C2E"/>
              </a:solidFill>
            </a:endParaRPr>
          </a:p>
        </p:txBody>
      </p:sp>
      <p:sp>
        <p:nvSpPr>
          <p:cNvPr id="21" name="Google Shape;21;p1"/>
          <p:cNvSpPr/>
          <p:nvPr/>
        </p:nvSpPr>
        <p:spPr>
          <a:xfrm>
            <a:off x="1085850" y="3224213"/>
            <a:ext cx="27794100" cy="38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525">
                <a:solidFill>
                  <a:srgbClr val="66645F"/>
                </a:solidFill>
              </a:rPr>
              <a:t>Division of Computing and Mathematical Sciences</a:t>
            </a:r>
            <a:endParaRPr b="1" sz="2600"/>
          </a:p>
        </p:txBody>
      </p:sp>
      <p:sp>
        <p:nvSpPr>
          <p:cNvPr id="22" name="Google Shape;22;p1"/>
          <p:cNvSpPr/>
          <p:nvPr/>
        </p:nvSpPr>
        <p:spPr>
          <a:xfrm>
            <a:off x="1085850" y="3771938"/>
            <a:ext cx="27794100" cy="40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925">
                <a:solidFill>
                  <a:srgbClr val="B58823"/>
                </a:solidFill>
              </a:rPr>
              <a:t>Mohamed bin Zayed University of Artificial Intelligence (MBZUAI), Abu Dhabi, United Arab Emirates</a:t>
            </a:r>
            <a:endParaRPr b="1" sz="3000">
              <a:solidFill>
                <a:srgbClr val="B58823"/>
              </a:solidFill>
            </a:endParaRPr>
          </a:p>
        </p:txBody>
      </p:sp>
      <p:pic>
        <p:nvPicPr>
          <p:cNvPr id="23" name="Google Shape;23;p1"/>
          <p:cNvPicPr preferRelativeResize="0"/>
          <p:nvPr/>
        </p:nvPicPr>
        <p:blipFill rotWithShape="1">
          <a:blip r:embed="rId4">
            <a:alphaModFix/>
          </a:blip>
          <a:srcRect b="0" l="0" r="0" t="0"/>
          <a:stretch/>
        </p:blipFill>
        <p:spPr>
          <a:xfrm>
            <a:off x="1822498" y="4698344"/>
            <a:ext cx="1764600" cy="1764600"/>
          </a:xfrm>
          <a:prstGeom prst="ellipse">
            <a:avLst/>
          </a:prstGeom>
          <a:noFill/>
          <a:ln cap="flat" cmpd="sng" w="76200">
            <a:solidFill>
              <a:srgbClr val="B58823"/>
            </a:solidFill>
            <a:prstDash val="solid"/>
            <a:round/>
            <a:headEnd len="sm" w="sm" type="none"/>
            <a:tailEnd len="sm" w="sm" type="none"/>
          </a:ln>
        </p:spPr>
      </p:pic>
      <p:sp>
        <p:nvSpPr>
          <p:cNvPr id="24" name="Google Shape;24;p1"/>
          <p:cNvSpPr/>
          <p:nvPr/>
        </p:nvSpPr>
        <p:spPr>
          <a:xfrm>
            <a:off x="196075" y="6727330"/>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Lotfi Abdelkrim Mecharbat</a:t>
            </a:r>
            <a:endParaRPr b="1" sz="2580"/>
          </a:p>
        </p:txBody>
      </p:sp>
      <p:pic>
        <p:nvPicPr>
          <p:cNvPr id="25" name="Google Shape;25;p1"/>
          <p:cNvPicPr preferRelativeResize="0"/>
          <p:nvPr/>
        </p:nvPicPr>
        <p:blipFill rotWithShape="1">
          <a:blip r:embed="rId5">
            <a:alphaModFix/>
          </a:blip>
          <a:srcRect b="0" l="0" r="0" t="0"/>
          <a:stretch/>
        </p:blipFill>
        <p:spPr>
          <a:xfrm>
            <a:off x="5925840" y="4697649"/>
            <a:ext cx="1764600" cy="1764600"/>
          </a:xfrm>
          <a:prstGeom prst="ellipse">
            <a:avLst/>
          </a:prstGeom>
          <a:noFill/>
          <a:ln cap="flat" cmpd="sng" w="76200">
            <a:solidFill>
              <a:srgbClr val="B58823"/>
            </a:solidFill>
            <a:prstDash val="solid"/>
            <a:round/>
            <a:headEnd len="sm" w="sm" type="none"/>
            <a:tailEnd len="sm" w="sm" type="none"/>
          </a:ln>
        </p:spPr>
      </p:pic>
      <p:sp>
        <p:nvSpPr>
          <p:cNvPr id="26" name="Google Shape;26;p1"/>
          <p:cNvSpPr/>
          <p:nvPr/>
        </p:nvSpPr>
        <p:spPr>
          <a:xfrm>
            <a:off x="4299363" y="6764352"/>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Ibrahim Almakky</a:t>
            </a:r>
            <a:endParaRPr b="1" sz="2580"/>
          </a:p>
        </p:txBody>
      </p:sp>
      <p:pic>
        <p:nvPicPr>
          <p:cNvPr id="27" name="Google Shape;27;p1"/>
          <p:cNvPicPr preferRelativeResize="0"/>
          <p:nvPr/>
        </p:nvPicPr>
        <p:blipFill rotWithShape="1">
          <a:blip r:embed="rId6">
            <a:alphaModFix/>
          </a:blip>
          <a:srcRect b="0" l="16685" r="16685" t="0"/>
          <a:stretch/>
        </p:blipFill>
        <p:spPr>
          <a:xfrm>
            <a:off x="13825272" y="4677934"/>
            <a:ext cx="1764600" cy="1764600"/>
          </a:xfrm>
          <a:prstGeom prst="ellipse">
            <a:avLst/>
          </a:prstGeom>
          <a:noFill/>
          <a:ln cap="flat" cmpd="sng" w="76200">
            <a:solidFill>
              <a:srgbClr val="B58823"/>
            </a:solidFill>
            <a:prstDash val="solid"/>
            <a:round/>
            <a:headEnd len="sm" w="sm" type="none"/>
            <a:tailEnd len="sm" w="sm" type="none"/>
          </a:ln>
        </p:spPr>
      </p:pic>
      <p:sp>
        <p:nvSpPr>
          <p:cNvPr id="28" name="Google Shape;28;p1"/>
          <p:cNvSpPr/>
          <p:nvPr/>
        </p:nvSpPr>
        <p:spPr>
          <a:xfrm>
            <a:off x="12321194" y="6709601"/>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Hazem Lashen</a:t>
            </a:r>
            <a:endParaRPr b="1" sz="2580"/>
          </a:p>
        </p:txBody>
      </p:sp>
      <p:pic>
        <p:nvPicPr>
          <p:cNvPr id="29" name="Google Shape;29;p1"/>
          <p:cNvPicPr preferRelativeResize="0"/>
          <p:nvPr/>
        </p:nvPicPr>
        <p:blipFill rotWithShape="1">
          <a:blip r:embed="rId7">
            <a:alphaModFix/>
          </a:blip>
          <a:srcRect b="0" l="0" r="0" t="0"/>
          <a:stretch/>
        </p:blipFill>
        <p:spPr>
          <a:xfrm>
            <a:off x="18043927" y="4739087"/>
            <a:ext cx="1764600" cy="1764600"/>
          </a:xfrm>
          <a:prstGeom prst="ellipse">
            <a:avLst/>
          </a:prstGeom>
          <a:noFill/>
          <a:ln cap="flat" cmpd="sng" w="76200">
            <a:solidFill>
              <a:srgbClr val="B58823"/>
            </a:solidFill>
            <a:prstDash val="solid"/>
            <a:round/>
            <a:headEnd len="sm" w="sm" type="none"/>
            <a:tailEnd len="sm" w="sm" type="none"/>
          </a:ln>
        </p:spPr>
      </p:pic>
      <p:sp>
        <p:nvSpPr>
          <p:cNvPr id="30" name="Google Shape;30;p1"/>
          <p:cNvSpPr/>
          <p:nvPr/>
        </p:nvSpPr>
        <p:spPr>
          <a:xfrm>
            <a:off x="16417504" y="6729973"/>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Alya Almsouti</a:t>
            </a:r>
            <a:endParaRPr b="1" sz="2580"/>
          </a:p>
        </p:txBody>
      </p:sp>
      <p:pic>
        <p:nvPicPr>
          <p:cNvPr id="31" name="Google Shape;31;p1"/>
          <p:cNvPicPr preferRelativeResize="0"/>
          <p:nvPr/>
        </p:nvPicPr>
        <p:blipFill rotWithShape="1">
          <a:blip r:embed="rId8">
            <a:alphaModFix/>
          </a:blip>
          <a:srcRect b="0" l="0" r="0" t="0"/>
          <a:stretch/>
        </p:blipFill>
        <p:spPr>
          <a:xfrm>
            <a:off x="21892612" y="4739087"/>
            <a:ext cx="1764600" cy="1764600"/>
          </a:xfrm>
          <a:prstGeom prst="ellipse">
            <a:avLst/>
          </a:prstGeom>
          <a:noFill/>
          <a:ln cap="flat" cmpd="sng" w="76200">
            <a:solidFill>
              <a:srgbClr val="B58823"/>
            </a:solidFill>
            <a:prstDash val="solid"/>
            <a:round/>
            <a:headEnd len="sm" w="sm" type="none"/>
            <a:tailEnd len="sm" w="sm" type="none"/>
          </a:ln>
        </p:spPr>
      </p:pic>
      <p:sp>
        <p:nvSpPr>
          <p:cNvPr id="32" name="Google Shape;32;p1"/>
          <p:cNvSpPr/>
          <p:nvPr/>
        </p:nvSpPr>
        <p:spPr>
          <a:xfrm>
            <a:off x="20266189" y="6729973"/>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Martin Takac</a:t>
            </a:r>
            <a:endParaRPr b="1" sz="2580"/>
          </a:p>
        </p:txBody>
      </p:sp>
      <p:pic>
        <p:nvPicPr>
          <p:cNvPr id="33" name="Google Shape;33;p1"/>
          <p:cNvPicPr preferRelativeResize="0"/>
          <p:nvPr/>
        </p:nvPicPr>
        <p:blipFill rotWithShape="1">
          <a:blip r:embed="rId9">
            <a:alphaModFix/>
          </a:blip>
          <a:srcRect b="0" l="0" r="0" t="0"/>
          <a:stretch/>
        </p:blipFill>
        <p:spPr>
          <a:xfrm>
            <a:off x="26189894" y="4774531"/>
            <a:ext cx="1764600" cy="1764600"/>
          </a:xfrm>
          <a:prstGeom prst="ellipse">
            <a:avLst/>
          </a:prstGeom>
          <a:noFill/>
          <a:ln cap="flat" cmpd="sng" w="76200">
            <a:solidFill>
              <a:srgbClr val="B58823"/>
            </a:solidFill>
            <a:prstDash val="solid"/>
            <a:round/>
            <a:headEnd len="sm" w="sm" type="none"/>
            <a:tailEnd len="sm" w="sm" type="none"/>
          </a:ln>
        </p:spPr>
      </p:pic>
      <p:sp>
        <p:nvSpPr>
          <p:cNvPr id="34" name="Google Shape;34;p1"/>
          <p:cNvSpPr/>
          <p:nvPr/>
        </p:nvSpPr>
        <p:spPr>
          <a:xfrm>
            <a:off x="24563470" y="6765416"/>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Mohammad Yaqub</a:t>
            </a:r>
            <a:endParaRPr b="1" sz="2580"/>
          </a:p>
        </p:txBody>
      </p:sp>
      <p:sp>
        <p:nvSpPr>
          <p:cNvPr id="35" name="Google Shape;35;p1"/>
          <p:cNvSpPr/>
          <p:nvPr/>
        </p:nvSpPr>
        <p:spPr>
          <a:xfrm>
            <a:off x="949621" y="40239689"/>
            <a:ext cx="27794100" cy="2281500"/>
          </a:xfrm>
          <a:prstGeom prst="rect">
            <a:avLst/>
          </a:prstGeom>
          <a:solidFill>
            <a:srgbClr val="FBF6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400"/>
          </a:p>
        </p:txBody>
      </p:sp>
      <p:sp>
        <p:nvSpPr>
          <p:cNvPr id="36" name="Google Shape;36;p1"/>
          <p:cNvSpPr/>
          <p:nvPr/>
        </p:nvSpPr>
        <p:spPr>
          <a:xfrm>
            <a:off x="780220" y="40333572"/>
            <a:ext cx="8620200" cy="5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4384">
                <a:solidFill>
                  <a:srgbClr val="B84D16"/>
                </a:solidFill>
                <a:latin typeface="Arial"/>
                <a:ea typeface="Arial"/>
                <a:cs typeface="Arial"/>
                <a:sym typeface="Arial"/>
              </a:rPr>
              <a:t>No per-task search</a:t>
            </a:r>
            <a:endParaRPr b="1" sz="2400"/>
          </a:p>
        </p:txBody>
      </p:sp>
      <p:sp>
        <p:nvSpPr>
          <p:cNvPr id="37" name="Google Shape;37;p1"/>
          <p:cNvSpPr/>
          <p:nvPr/>
        </p:nvSpPr>
        <p:spPr>
          <a:xfrm>
            <a:off x="-191330" y="41002848"/>
            <a:ext cx="10830000" cy="50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97">
                <a:solidFill>
                  <a:srgbClr val="282C2E"/>
                </a:solidFill>
              </a:rPr>
              <a:t>Predicts adapter placement, </a:t>
            </a:r>
            <a:endParaRPr b="1" sz="3397">
              <a:solidFill>
                <a:srgbClr val="282C2E"/>
              </a:solidFill>
            </a:endParaRPr>
          </a:p>
          <a:p>
            <a:pPr indent="0" lvl="0" marL="0" marR="0" rtl="0" algn="ctr">
              <a:spcBef>
                <a:spcPts val="0"/>
              </a:spcBef>
              <a:spcAft>
                <a:spcPts val="0"/>
              </a:spcAft>
              <a:buNone/>
            </a:pPr>
            <a:r>
              <a:rPr b="1" lang="en-US" sz="3397">
                <a:solidFill>
                  <a:srgbClr val="282C2E"/>
                </a:solidFill>
              </a:rPr>
              <a:t>rank and initialization.</a:t>
            </a:r>
            <a:endParaRPr b="1" sz="2400"/>
          </a:p>
        </p:txBody>
      </p:sp>
      <p:sp>
        <p:nvSpPr>
          <p:cNvPr id="38" name="Google Shape;38;p1"/>
          <p:cNvSpPr/>
          <p:nvPr/>
        </p:nvSpPr>
        <p:spPr>
          <a:xfrm>
            <a:off x="1108870" y="42009979"/>
            <a:ext cx="8572500" cy="45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256">
                <a:solidFill>
                  <a:srgbClr val="66645F"/>
                </a:solidFill>
              </a:rPr>
              <a:t>Meta-space l</a:t>
            </a:r>
            <a:r>
              <a:rPr b="1" lang="en-US" sz="3256">
                <a:solidFill>
                  <a:srgbClr val="66645F"/>
                </a:solidFill>
              </a:rPr>
              <a:t>ea</a:t>
            </a:r>
            <a:r>
              <a:rPr b="1" lang="en-US" sz="3256">
                <a:solidFill>
                  <a:srgbClr val="66645F"/>
                </a:solidFill>
              </a:rPr>
              <a:t>rned across 90+ datasets.</a:t>
            </a:r>
            <a:endParaRPr b="1" sz="2400"/>
          </a:p>
        </p:txBody>
      </p:sp>
      <p:sp>
        <p:nvSpPr>
          <p:cNvPr id="39" name="Google Shape;39;p1"/>
          <p:cNvSpPr/>
          <p:nvPr/>
        </p:nvSpPr>
        <p:spPr>
          <a:xfrm>
            <a:off x="8733595" y="40333572"/>
            <a:ext cx="8620200" cy="5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4384">
                <a:solidFill>
                  <a:srgbClr val="B84D16"/>
                </a:solidFill>
                <a:latin typeface="Arial"/>
                <a:ea typeface="Arial"/>
                <a:cs typeface="Arial"/>
                <a:sym typeface="Arial"/>
              </a:rPr>
              <a:t>Highest </a:t>
            </a:r>
            <a:r>
              <a:rPr b="1" lang="en-US" sz="4384">
                <a:solidFill>
                  <a:srgbClr val="B84D16"/>
                </a:solidFill>
              </a:rPr>
              <a:t>a</a:t>
            </a:r>
            <a:r>
              <a:rPr b="1" lang="en-US" sz="4384">
                <a:solidFill>
                  <a:srgbClr val="B84D16"/>
                </a:solidFill>
                <a:latin typeface="Arial"/>
                <a:ea typeface="Arial"/>
                <a:cs typeface="Arial"/>
                <a:sym typeface="Arial"/>
              </a:rPr>
              <a:t>ccuracy</a:t>
            </a:r>
            <a:endParaRPr b="1" sz="2400"/>
          </a:p>
        </p:txBody>
      </p:sp>
      <p:sp>
        <p:nvSpPr>
          <p:cNvPr id="40" name="Google Shape;40;p1"/>
          <p:cNvSpPr/>
          <p:nvPr/>
        </p:nvSpPr>
        <p:spPr>
          <a:xfrm>
            <a:off x="8733595" y="41002857"/>
            <a:ext cx="8572500" cy="50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97">
                <a:solidFill>
                  <a:srgbClr val="282C2E"/>
                </a:solidFill>
              </a:rPr>
              <a:t>Evaluated on 17 datasets.</a:t>
            </a:r>
            <a:endParaRPr b="1" sz="2400"/>
          </a:p>
        </p:txBody>
      </p:sp>
      <p:sp>
        <p:nvSpPr>
          <p:cNvPr id="41" name="Google Shape;41;p1"/>
          <p:cNvSpPr/>
          <p:nvPr/>
        </p:nvSpPr>
        <p:spPr>
          <a:xfrm>
            <a:off x="8733595" y="41550454"/>
            <a:ext cx="8572500" cy="45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256">
                <a:solidFill>
                  <a:srgbClr val="66645F"/>
                </a:solidFill>
              </a:rPr>
              <a:t>Top-1 or top-2 on nearly all tasks.</a:t>
            </a:r>
            <a:endParaRPr b="1" sz="2400"/>
          </a:p>
        </p:txBody>
      </p:sp>
      <p:sp>
        <p:nvSpPr>
          <p:cNvPr id="42" name="Google Shape;42;p1"/>
          <p:cNvSpPr/>
          <p:nvPr/>
        </p:nvSpPr>
        <p:spPr>
          <a:xfrm>
            <a:off x="17067970" y="40333572"/>
            <a:ext cx="8620200" cy="5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4384">
                <a:solidFill>
                  <a:srgbClr val="B84D16"/>
                </a:solidFill>
                <a:latin typeface="Arial"/>
                <a:ea typeface="Arial"/>
                <a:cs typeface="Arial"/>
                <a:sym typeface="Arial"/>
              </a:rPr>
              <a:t>2–3× faster convergence</a:t>
            </a:r>
            <a:endParaRPr b="1" sz="2400"/>
          </a:p>
        </p:txBody>
      </p:sp>
      <p:sp>
        <p:nvSpPr>
          <p:cNvPr id="43" name="Google Shape;43;p1"/>
          <p:cNvSpPr/>
          <p:nvPr/>
        </p:nvSpPr>
        <p:spPr>
          <a:xfrm>
            <a:off x="17067970" y="41002857"/>
            <a:ext cx="8572500" cy="50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97">
                <a:solidFill>
                  <a:srgbClr val="282C2E"/>
                </a:solidFill>
              </a:rPr>
              <a:t>Reported under a fixed epoch budget.</a:t>
            </a:r>
            <a:endParaRPr b="1" sz="2400"/>
          </a:p>
        </p:txBody>
      </p:sp>
      <p:sp>
        <p:nvSpPr>
          <p:cNvPr id="44" name="Google Shape;44;p1"/>
          <p:cNvSpPr/>
          <p:nvPr/>
        </p:nvSpPr>
        <p:spPr>
          <a:xfrm>
            <a:off x="17067970" y="41550454"/>
            <a:ext cx="8572500" cy="45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256">
                <a:solidFill>
                  <a:srgbClr val="66645F"/>
                </a:solidFill>
              </a:rPr>
              <a:t>Particularly strong medical-domain gains.</a:t>
            </a:r>
            <a:endParaRPr b="1" sz="2400"/>
          </a:p>
        </p:txBody>
      </p:sp>
      <p:sp>
        <p:nvSpPr>
          <p:cNvPr id="45" name="Google Shape;45;p1"/>
          <p:cNvSpPr/>
          <p:nvPr/>
        </p:nvSpPr>
        <p:spPr>
          <a:xfrm>
            <a:off x="1171650" y="8072269"/>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01</a:t>
            </a:r>
            <a:endParaRPr/>
          </a:p>
        </p:txBody>
      </p:sp>
      <p:sp>
        <p:nvSpPr>
          <p:cNvPr id="46" name="Google Shape;46;p1"/>
          <p:cNvSpPr/>
          <p:nvPr/>
        </p:nvSpPr>
        <p:spPr>
          <a:xfrm>
            <a:off x="2124150" y="8072269"/>
            <a:ext cx="95250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latin typeface="Arial"/>
                <a:ea typeface="Arial"/>
                <a:cs typeface="Arial"/>
                <a:sym typeface="Arial"/>
              </a:rPr>
              <a:t>Motivation</a:t>
            </a:r>
            <a:endParaRPr/>
          </a:p>
        </p:txBody>
      </p:sp>
      <p:sp>
        <p:nvSpPr>
          <p:cNvPr id="47" name="Google Shape;47;p1"/>
          <p:cNvSpPr/>
          <p:nvPr/>
        </p:nvSpPr>
        <p:spPr>
          <a:xfrm>
            <a:off x="1171650" y="8845857"/>
            <a:ext cx="104775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1171650" y="9013034"/>
            <a:ext cx="10477500" cy="160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800">
                <a:solidFill>
                  <a:schemeClr val="dk1"/>
                </a:solidFill>
              </a:rPr>
              <a:t>Adapter placement and rank change accuracy across tasks. </a:t>
            </a:r>
            <a:endParaRPr sz="3800">
              <a:solidFill>
                <a:schemeClr val="dk1"/>
              </a:solidFill>
            </a:endParaRPr>
          </a:p>
        </p:txBody>
      </p:sp>
      <p:sp>
        <p:nvSpPr>
          <p:cNvPr id="49" name="Google Shape;49;p1"/>
          <p:cNvSpPr/>
          <p:nvPr/>
        </p:nvSpPr>
        <p:spPr>
          <a:xfrm>
            <a:off x="1057350" y="10440407"/>
            <a:ext cx="10477500" cy="5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0">
                <a:solidFill>
                  <a:srgbClr val="B84D16"/>
                </a:solidFill>
                <a:latin typeface="Arial"/>
                <a:ea typeface="Arial"/>
                <a:cs typeface="Arial"/>
                <a:sym typeface="Arial"/>
              </a:rPr>
              <a:t>LoRA configuration sensitivity</a:t>
            </a:r>
            <a:endParaRPr sz="2100"/>
          </a:p>
        </p:txBody>
      </p:sp>
      <p:sp>
        <p:nvSpPr>
          <p:cNvPr id="50" name="Google Shape;50;p1"/>
          <p:cNvSpPr/>
          <p:nvPr/>
        </p:nvSpPr>
        <p:spPr>
          <a:xfrm>
            <a:off x="986401" y="11788250"/>
            <a:ext cx="20616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963">
                <a:solidFill>
                  <a:srgbClr val="66645F"/>
                </a:solidFill>
                <a:latin typeface="Arial"/>
                <a:ea typeface="Arial"/>
                <a:cs typeface="Arial"/>
                <a:sym typeface="Arial"/>
              </a:rPr>
              <a:t>Modules</a:t>
            </a:r>
            <a:endParaRPr b="1" sz="2600"/>
          </a:p>
        </p:txBody>
      </p:sp>
      <p:sp>
        <p:nvSpPr>
          <p:cNvPr id="51" name="Google Shape;51;p1"/>
          <p:cNvSpPr/>
          <p:nvPr/>
        </p:nvSpPr>
        <p:spPr>
          <a:xfrm>
            <a:off x="986401" y="12318461"/>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a:t>
            </a:r>
            <a:endParaRPr b="1" sz="2200"/>
          </a:p>
        </p:txBody>
      </p:sp>
      <p:sp>
        <p:nvSpPr>
          <p:cNvPr id="52" name="Google Shape;52;p1"/>
          <p:cNvSpPr/>
          <p:nvPr/>
        </p:nvSpPr>
        <p:spPr>
          <a:xfrm>
            <a:off x="986401" y="1283998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K</a:t>
            </a:r>
            <a:endParaRPr b="1" sz="2200"/>
          </a:p>
        </p:txBody>
      </p:sp>
      <p:sp>
        <p:nvSpPr>
          <p:cNvPr id="53" name="Google Shape;53;p1"/>
          <p:cNvSpPr/>
          <p:nvPr/>
        </p:nvSpPr>
        <p:spPr>
          <a:xfrm>
            <a:off x="986401" y="1336150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V</a:t>
            </a:r>
            <a:endParaRPr b="1" sz="2200"/>
          </a:p>
        </p:txBody>
      </p:sp>
      <p:sp>
        <p:nvSpPr>
          <p:cNvPr id="54" name="Google Shape;54;p1"/>
          <p:cNvSpPr/>
          <p:nvPr/>
        </p:nvSpPr>
        <p:spPr>
          <a:xfrm>
            <a:off x="986401" y="1388302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P</a:t>
            </a:r>
            <a:endParaRPr b="1" sz="2200"/>
          </a:p>
        </p:txBody>
      </p:sp>
      <p:sp>
        <p:nvSpPr>
          <p:cNvPr id="55" name="Google Shape;55;p1"/>
          <p:cNvSpPr/>
          <p:nvPr/>
        </p:nvSpPr>
        <p:spPr>
          <a:xfrm>
            <a:off x="986401" y="1440454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F1</a:t>
            </a:r>
            <a:endParaRPr b="1" sz="2200"/>
          </a:p>
        </p:txBody>
      </p:sp>
      <p:sp>
        <p:nvSpPr>
          <p:cNvPr id="56" name="Google Shape;56;p1"/>
          <p:cNvSpPr/>
          <p:nvPr/>
        </p:nvSpPr>
        <p:spPr>
          <a:xfrm>
            <a:off x="986401" y="14926061"/>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Q,K</a:t>
            </a:r>
            <a:endParaRPr b="1" sz="2200"/>
          </a:p>
        </p:txBody>
      </p:sp>
      <p:sp>
        <p:nvSpPr>
          <p:cNvPr id="57" name="Google Shape;57;p1"/>
          <p:cNvSpPr/>
          <p:nvPr/>
        </p:nvSpPr>
        <p:spPr>
          <a:xfrm>
            <a:off x="986401" y="1544758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Q,V</a:t>
            </a:r>
            <a:endParaRPr b="1" sz="2200"/>
          </a:p>
        </p:txBody>
      </p:sp>
      <p:sp>
        <p:nvSpPr>
          <p:cNvPr id="58" name="Google Shape;58;p1"/>
          <p:cNvSpPr/>
          <p:nvPr/>
        </p:nvSpPr>
        <p:spPr>
          <a:xfrm>
            <a:off x="986401" y="1596910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F1,F2</a:t>
            </a:r>
            <a:endParaRPr b="1" sz="2200"/>
          </a:p>
        </p:txBody>
      </p:sp>
      <p:sp>
        <p:nvSpPr>
          <p:cNvPr id="59" name="Google Shape;59;p1"/>
          <p:cNvSpPr/>
          <p:nvPr/>
        </p:nvSpPr>
        <p:spPr>
          <a:xfrm>
            <a:off x="986401" y="16490621"/>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Q,K,V</a:t>
            </a:r>
            <a:endParaRPr b="1" sz="2200"/>
          </a:p>
        </p:txBody>
      </p:sp>
      <p:sp>
        <p:nvSpPr>
          <p:cNvPr id="60" name="Google Shape;60;p1"/>
          <p:cNvSpPr/>
          <p:nvPr/>
        </p:nvSpPr>
        <p:spPr>
          <a:xfrm>
            <a:off x="986401" y="17012142"/>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P,F1,F2</a:t>
            </a:r>
            <a:endParaRPr b="1" sz="2200"/>
          </a:p>
        </p:txBody>
      </p:sp>
      <p:sp>
        <p:nvSpPr>
          <p:cNvPr id="61" name="Google Shape;61;p1"/>
          <p:cNvSpPr/>
          <p:nvPr/>
        </p:nvSpPr>
        <p:spPr>
          <a:xfrm>
            <a:off x="986401" y="17533661"/>
            <a:ext cx="2008800" cy="34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Q,K,V,P</a:t>
            </a:r>
            <a:endParaRPr b="1" sz="2200"/>
          </a:p>
        </p:txBody>
      </p:sp>
      <p:sp>
        <p:nvSpPr>
          <p:cNvPr id="62" name="Google Shape;62;p1"/>
          <p:cNvSpPr/>
          <p:nvPr/>
        </p:nvSpPr>
        <p:spPr>
          <a:xfrm>
            <a:off x="933450" y="18055175"/>
            <a:ext cx="2061600" cy="365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51">
                <a:solidFill>
                  <a:srgbClr val="282C2E"/>
                </a:solidFill>
              </a:rPr>
              <a:t>Q,K,V,P,F1,F2</a:t>
            </a:r>
            <a:endParaRPr b="1" sz="2200"/>
          </a:p>
        </p:txBody>
      </p:sp>
      <p:sp>
        <p:nvSpPr>
          <p:cNvPr id="63" name="Google Shape;63;p1"/>
          <p:cNvSpPr/>
          <p:nvPr/>
        </p:nvSpPr>
        <p:spPr>
          <a:xfrm>
            <a:off x="2876625" y="11244707"/>
            <a:ext cx="2114700" cy="365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744">
                <a:solidFill>
                  <a:schemeClr val="dk1"/>
                </a:solidFill>
                <a:latin typeface="Arial"/>
                <a:ea typeface="Arial"/>
                <a:cs typeface="Arial"/>
                <a:sym typeface="Arial"/>
              </a:rPr>
              <a:t>Breast</a:t>
            </a:r>
            <a:endParaRPr sz="2100">
              <a:solidFill>
                <a:schemeClr val="dk1"/>
              </a:solidFill>
            </a:endParaRPr>
          </a:p>
        </p:txBody>
      </p:sp>
      <p:sp>
        <p:nvSpPr>
          <p:cNvPr id="64" name="Google Shape;64;p1"/>
          <p:cNvSpPr/>
          <p:nvPr/>
        </p:nvSpPr>
        <p:spPr>
          <a:xfrm>
            <a:off x="2914725"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4</a:t>
            </a:r>
            <a:endParaRPr sz="1800"/>
          </a:p>
        </p:txBody>
      </p:sp>
      <p:sp>
        <p:nvSpPr>
          <p:cNvPr id="65" name="Google Shape;65;p1"/>
          <p:cNvSpPr/>
          <p:nvPr/>
        </p:nvSpPr>
        <p:spPr>
          <a:xfrm>
            <a:off x="3424313"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8</a:t>
            </a:r>
            <a:endParaRPr sz="1800"/>
          </a:p>
        </p:txBody>
      </p:sp>
      <p:sp>
        <p:nvSpPr>
          <p:cNvPr id="66" name="Google Shape;66;p1"/>
          <p:cNvSpPr/>
          <p:nvPr/>
        </p:nvSpPr>
        <p:spPr>
          <a:xfrm>
            <a:off x="3933900"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16</a:t>
            </a:r>
            <a:endParaRPr sz="1800"/>
          </a:p>
        </p:txBody>
      </p:sp>
      <p:sp>
        <p:nvSpPr>
          <p:cNvPr id="67" name="Google Shape;67;p1"/>
          <p:cNvSpPr/>
          <p:nvPr/>
        </p:nvSpPr>
        <p:spPr>
          <a:xfrm>
            <a:off x="4443488"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32</a:t>
            </a:r>
            <a:endParaRPr sz="1800"/>
          </a:p>
        </p:txBody>
      </p:sp>
      <p:sp>
        <p:nvSpPr>
          <p:cNvPr id="68" name="Google Shape;68;p1"/>
          <p:cNvSpPr/>
          <p:nvPr/>
        </p:nvSpPr>
        <p:spPr>
          <a:xfrm>
            <a:off x="5067375" y="11244707"/>
            <a:ext cx="2114700" cy="365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744">
                <a:solidFill>
                  <a:schemeClr val="dk1"/>
                </a:solidFill>
                <a:latin typeface="Arial"/>
                <a:ea typeface="Arial"/>
                <a:cs typeface="Arial"/>
                <a:sym typeface="Arial"/>
              </a:rPr>
              <a:t>DTD</a:t>
            </a:r>
            <a:endParaRPr sz="2100">
              <a:solidFill>
                <a:schemeClr val="dk1"/>
              </a:solidFill>
            </a:endParaRPr>
          </a:p>
        </p:txBody>
      </p:sp>
      <p:sp>
        <p:nvSpPr>
          <p:cNvPr id="69" name="Google Shape;69;p1"/>
          <p:cNvSpPr/>
          <p:nvPr/>
        </p:nvSpPr>
        <p:spPr>
          <a:xfrm>
            <a:off x="5105475"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4</a:t>
            </a:r>
            <a:endParaRPr sz="1800"/>
          </a:p>
        </p:txBody>
      </p:sp>
      <p:sp>
        <p:nvSpPr>
          <p:cNvPr id="70" name="Google Shape;70;p1"/>
          <p:cNvSpPr/>
          <p:nvPr/>
        </p:nvSpPr>
        <p:spPr>
          <a:xfrm>
            <a:off x="5615063"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8</a:t>
            </a:r>
            <a:endParaRPr sz="1800"/>
          </a:p>
        </p:txBody>
      </p:sp>
      <p:sp>
        <p:nvSpPr>
          <p:cNvPr id="71" name="Google Shape;71;p1"/>
          <p:cNvSpPr/>
          <p:nvPr/>
        </p:nvSpPr>
        <p:spPr>
          <a:xfrm>
            <a:off x="6124650"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16</a:t>
            </a:r>
            <a:endParaRPr sz="1800"/>
          </a:p>
        </p:txBody>
      </p:sp>
      <p:sp>
        <p:nvSpPr>
          <p:cNvPr id="72" name="Google Shape;72;p1"/>
          <p:cNvSpPr/>
          <p:nvPr/>
        </p:nvSpPr>
        <p:spPr>
          <a:xfrm>
            <a:off x="6634238"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32</a:t>
            </a:r>
            <a:endParaRPr sz="1800"/>
          </a:p>
        </p:txBody>
      </p:sp>
      <p:sp>
        <p:nvSpPr>
          <p:cNvPr id="73" name="Google Shape;73;p1"/>
          <p:cNvSpPr/>
          <p:nvPr/>
        </p:nvSpPr>
        <p:spPr>
          <a:xfrm>
            <a:off x="7143825" y="11246031"/>
            <a:ext cx="24288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744">
                <a:solidFill>
                  <a:schemeClr val="dk1"/>
                </a:solidFill>
                <a:latin typeface="Arial"/>
                <a:ea typeface="Arial"/>
                <a:cs typeface="Arial"/>
                <a:sym typeface="Arial"/>
              </a:rPr>
              <a:t>RetinaMNIST</a:t>
            </a:r>
            <a:endParaRPr sz="2100">
              <a:solidFill>
                <a:schemeClr val="dk1"/>
              </a:solidFill>
            </a:endParaRPr>
          </a:p>
        </p:txBody>
      </p:sp>
      <p:sp>
        <p:nvSpPr>
          <p:cNvPr id="74" name="Google Shape;74;p1"/>
          <p:cNvSpPr/>
          <p:nvPr/>
        </p:nvSpPr>
        <p:spPr>
          <a:xfrm>
            <a:off x="7296225"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4</a:t>
            </a:r>
            <a:endParaRPr sz="1800"/>
          </a:p>
        </p:txBody>
      </p:sp>
      <p:sp>
        <p:nvSpPr>
          <p:cNvPr id="75" name="Google Shape;75;p1"/>
          <p:cNvSpPr/>
          <p:nvPr/>
        </p:nvSpPr>
        <p:spPr>
          <a:xfrm>
            <a:off x="7805813"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8</a:t>
            </a:r>
            <a:endParaRPr sz="1800"/>
          </a:p>
        </p:txBody>
      </p:sp>
      <p:sp>
        <p:nvSpPr>
          <p:cNvPr id="76" name="Google Shape;76;p1"/>
          <p:cNvSpPr/>
          <p:nvPr/>
        </p:nvSpPr>
        <p:spPr>
          <a:xfrm>
            <a:off x="8315400"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16</a:t>
            </a:r>
            <a:endParaRPr sz="1800"/>
          </a:p>
        </p:txBody>
      </p:sp>
      <p:sp>
        <p:nvSpPr>
          <p:cNvPr id="77" name="Google Shape;77;p1"/>
          <p:cNvSpPr/>
          <p:nvPr/>
        </p:nvSpPr>
        <p:spPr>
          <a:xfrm>
            <a:off x="8824988"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32</a:t>
            </a:r>
            <a:endParaRPr sz="1800"/>
          </a:p>
        </p:txBody>
      </p:sp>
      <p:sp>
        <p:nvSpPr>
          <p:cNvPr id="78" name="Google Shape;78;p1"/>
          <p:cNvSpPr/>
          <p:nvPr/>
        </p:nvSpPr>
        <p:spPr>
          <a:xfrm>
            <a:off x="9448875" y="11244707"/>
            <a:ext cx="2114700" cy="365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744">
                <a:solidFill>
                  <a:schemeClr val="dk1"/>
                </a:solidFill>
                <a:latin typeface="Arial"/>
                <a:ea typeface="Arial"/>
                <a:cs typeface="Arial"/>
                <a:sym typeface="Arial"/>
              </a:rPr>
              <a:t>HAM10000</a:t>
            </a:r>
            <a:endParaRPr sz="2100">
              <a:solidFill>
                <a:schemeClr val="dk1"/>
              </a:solidFill>
            </a:endParaRPr>
          </a:p>
        </p:txBody>
      </p:sp>
      <p:sp>
        <p:nvSpPr>
          <p:cNvPr id="79" name="Google Shape;79;p1"/>
          <p:cNvSpPr/>
          <p:nvPr/>
        </p:nvSpPr>
        <p:spPr>
          <a:xfrm>
            <a:off x="9486975"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4</a:t>
            </a:r>
            <a:endParaRPr sz="1800"/>
          </a:p>
        </p:txBody>
      </p:sp>
      <p:sp>
        <p:nvSpPr>
          <p:cNvPr id="80" name="Google Shape;80;p1"/>
          <p:cNvSpPr/>
          <p:nvPr/>
        </p:nvSpPr>
        <p:spPr>
          <a:xfrm>
            <a:off x="9996563"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8</a:t>
            </a:r>
            <a:endParaRPr sz="1800"/>
          </a:p>
        </p:txBody>
      </p:sp>
      <p:sp>
        <p:nvSpPr>
          <p:cNvPr id="81" name="Google Shape;81;p1"/>
          <p:cNvSpPr/>
          <p:nvPr/>
        </p:nvSpPr>
        <p:spPr>
          <a:xfrm>
            <a:off x="10506150"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16</a:t>
            </a:r>
            <a:endParaRPr sz="1800"/>
          </a:p>
        </p:txBody>
      </p:sp>
      <p:sp>
        <p:nvSpPr>
          <p:cNvPr id="82" name="Google Shape;82;p1"/>
          <p:cNvSpPr/>
          <p:nvPr/>
        </p:nvSpPr>
        <p:spPr>
          <a:xfrm>
            <a:off x="11015738" y="11788248"/>
            <a:ext cx="509700" cy="34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163">
                <a:solidFill>
                  <a:srgbClr val="282C2E"/>
                </a:solidFill>
                <a:latin typeface="Arial"/>
                <a:ea typeface="Arial"/>
                <a:cs typeface="Arial"/>
                <a:sym typeface="Arial"/>
              </a:rPr>
              <a:t>32</a:t>
            </a:r>
            <a:endParaRPr sz="1800"/>
          </a:p>
        </p:txBody>
      </p:sp>
      <p:sp>
        <p:nvSpPr>
          <p:cNvPr id="83" name="Google Shape;83;p1"/>
          <p:cNvSpPr/>
          <p:nvPr/>
        </p:nvSpPr>
        <p:spPr>
          <a:xfrm>
            <a:off x="12792150" y="8072269"/>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02</a:t>
            </a:r>
            <a:endParaRPr/>
          </a:p>
        </p:txBody>
      </p:sp>
      <p:sp>
        <p:nvSpPr>
          <p:cNvPr id="84" name="Google Shape;84;p1"/>
          <p:cNvSpPr/>
          <p:nvPr/>
        </p:nvSpPr>
        <p:spPr>
          <a:xfrm>
            <a:off x="13744650" y="8072269"/>
            <a:ext cx="152211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latin typeface="Arial"/>
                <a:ea typeface="Arial"/>
                <a:cs typeface="Arial"/>
                <a:sym typeface="Arial"/>
              </a:rPr>
              <a:t>The Meta-VFM framework</a:t>
            </a:r>
            <a:endParaRPr/>
          </a:p>
        </p:txBody>
      </p:sp>
      <p:sp>
        <p:nvSpPr>
          <p:cNvPr id="85" name="Google Shape;85;p1"/>
          <p:cNvSpPr/>
          <p:nvPr/>
        </p:nvSpPr>
        <p:spPr>
          <a:xfrm>
            <a:off x="12792150" y="8845857"/>
            <a:ext cx="161736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 name="Google Shape;86;p1"/>
          <p:cNvPicPr preferRelativeResize="0"/>
          <p:nvPr/>
        </p:nvPicPr>
        <p:blipFill rotWithShape="1">
          <a:blip r:embed="rId10">
            <a:alphaModFix/>
          </a:blip>
          <a:srcRect b="0" l="0" r="0" t="0"/>
          <a:stretch/>
        </p:blipFill>
        <p:spPr>
          <a:xfrm>
            <a:off x="12428500" y="10417725"/>
            <a:ext cx="16575198" cy="9827819"/>
          </a:xfrm>
          <a:prstGeom prst="rect">
            <a:avLst/>
          </a:prstGeom>
          <a:noFill/>
          <a:ln>
            <a:noFill/>
          </a:ln>
        </p:spPr>
      </p:pic>
      <p:sp>
        <p:nvSpPr>
          <p:cNvPr id="87" name="Google Shape;87;p1"/>
          <p:cNvSpPr/>
          <p:nvPr/>
        </p:nvSpPr>
        <p:spPr>
          <a:xfrm>
            <a:off x="12731103" y="9105927"/>
            <a:ext cx="16173600" cy="113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849">
                <a:solidFill>
                  <a:srgbClr val="282C2E"/>
                </a:solidFill>
                <a:latin typeface="Arial"/>
                <a:ea typeface="Arial"/>
                <a:cs typeface="Arial"/>
                <a:sym typeface="Arial"/>
              </a:rPr>
              <a:t>A weight-sharing Super-Adapter builds the zoo. Joint dataset and adapter embeddings enable budget-feasible retrieval for a new task.</a:t>
            </a:r>
            <a:endParaRPr sz="2500"/>
          </a:p>
        </p:txBody>
      </p:sp>
      <p:sp>
        <p:nvSpPr>
          <p:cNvPr id="88" name="Google Shape;88;p1"/>
          <p:cNvSpPr/>
          <p:nvPr/>
        </p:nvSpPr>
        <p:spPr>
          <a:xfrm>
            <a:off x="1133550" y="20170242"/>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03</a:t>
            </a:r>
            <a:endParaRPr/>
          </a:p>
        </p:txBody>
      </p:sp>
      <p:sp>
        <p:nvSpPr>
          <p:cNvPr id="89" name="Google Shape;89;p1"/>
          <p:cNvSpPr/>
          <p:nvPr/>
        </p:nvSpPr>
        <p:spPr>
          <a:xfrm>
            <a:off x="2086050" y="20170242"/>
            <a:ext cx="268416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latin typeface="Arial"/>
                <a:ea typeface="Arial"/>
                <a:cs typeface="Arial"/>
                <a:sym typeface="Arial"/>
              </a:rPr>
              <a:t>Meta-space analysis</a:t>
            </a:r>
            <a:endParaRPr/>
          </a:p>
        </p:txBody>
      </p:sp>
      <p:sp>
        <p:nvSpPr>
          <p:cNvPr id="90" name="Google Shape;90;p1"/>
          <p:cNvSpPr/>
          <p:nvPr/>
        </p:nvSpPr>
        <p:spPr>
          <a:xfrm>
            <a:off x="1133550" y="20943831"/>
            <a:ext cx="277941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 name="Google Shape;91;p1"/>
          <p:cNvPicPr preferRelativeResize="0"/>
          <p:nvPr/>
        </p:nvPicPr>
        <p:blipFill rotWithShape="1">
          <a:blip r:embed="rId11">
            <a:alphaModFix/>
          </a:blip>
          <a:srcRect b="0" l="0" r="0" t="0"/>
          <a:stretch/>
        </p:blipFill>
        <p:spPr>
          <a:xfrm>
            <a:off x="1947950" y="21127700"/>
            <a:ext cx="25542283" cy="9827824"/>
          </a:xfrm>
          <a:prstGeom prst="rect">
            <a:avLst/>
          </a:prstGeom>
          <a:noFill/>
          <a:ln>
            <a:noFill/>
          </a:ln>
        </p:spPr>
      </p:pic>
      <p:pic>
        <p:nvPicPr>
          <p:cNvPr id="92" name="Google Shape;92;p1" title="1788361723378.jpeg"/>
          <p:cNvPicPr preferRelativeResize="0"/>
          <p:nvPr/>
        </p:nvPicPr>
        <p:blipFill rotWithShape="1">
          <a:blip r:embed="rId12">
            <a:alphaModFix/>
          </a:blip>
          <a:srcRect b="0" l="0" r="0" t="0"/>
          <a:stretch/>
        </p:blipFill>
        <p:spPr>
          <a:xfrm>
            <a:off x="9891558" y="4698331"/>
            <a:ext cx="1764600" cy="1764600"/>
          </a:xfrm>
          <a:prstGeom prst="ellipse">
            <a:avLst/>
          </a:prstGeom>
          <a:noFill/>
          <a:ln cap="flat" cmpd="sng" w="76200">
            <a:solidFill>
              <a:srgbClr val="B58823"/>
            </a:solidFill>
            <a:prstDash val="solid"/>
            <a:round/>
            <a:headEnd len="sm" w="sm" type="none"/>
            <a:tailEnd len="sm" w="sm" type="none"/>
          </a:ln>
        </p:spPr>
      </p:pic>
      <p:sp>
        <p:nvSpPr>
          <p:cNvPr id="93" name="Google Shape;93;p1"/>
          <p:cNvSpPr/>
          <p:nvPr/>
        </p:nvSpPr>
        <p:spPr>
          <a:xfrm>
            <a:off x="8246108" y="6747727"/>
            <a:ext cx="4941300" cy="43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343">
                <a:solidFill>
                  <a:srgbClr val="282C2E"/>
                </a:solidFill>
              </a:rPr>
              <a:t>Abdelrahman </a:t>
            </a:r>
            <a:endParaRPr b="1" sz="3343">
              <a:solidFill>
                <a:srgbClr val="282C2E"/>
              </a:solidFill>
            </a:endParaRPr>
          </a:p>
          <a:p>
            <a:pPr indent="0" lvl="0" marL="0" marR="0" rtl="0" algn="ctr">
              <a:spcBef>
                <a:spcPts val="0"/>
              </a:spcBef>
              <a:spcAft>
                <a:spcPts val="0"/>
              </a:spcAft>
              <a:buNone/>
            </a:pPr>
            <a:r>
              <a:rPr b="1" lang="en-US" sz="3343">
                <a:solidFill>
                  <a:srgbClr val="282C2E"/>
                </a:solidFill>
              </a:rPr>
              <a:t>El Sayed</a:t>
            </a:r>
            <a:endParaRPr b="1" sz="2580"/>
          </a:p>
        </p:txBody>
      </p:sp>
      <p:sp>
        <p:nvSpPr>
          <p:cNvPr id="94" name="Google Shape;94;p1"/>
          <p:cNvSpPr/>
          <p:nvPr/>
        </p:nvSpPr>
        <p:spPr>
          <a:xfrm>
            <a:off x="823924" y="39359871"/>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06</a:t>
            </a:r>
            <a:endParaRPr/>
          </a:p>
        </p:txBody>
      </p:sp>
      <p:sp>
        <p:nvSpPr>
          <p:cNvPr id="95" name="Google Shape;95;p1"/>
          <p:cNvSpPr/>
          <p:nvPr/>
        </p:nvSpPr>
        <p:spPr>
          <a:xfrm>
            <a:off x="1776424" y="39300681"/>
            <a:ext cx="268416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latin typeface="Arial"/>
                <a:ea typeface="Arial"/>
                <a:cs typeface="Arial"/>
                <a:sym typeface="Arial"/>
              </a:rPr>
              <a:t>Conclusions</a:t>
            </a:r>
            <a:endParaRPr/>
          </a:p>
        </p:txBody>
      </p:sp>
      <p:sp>
        <p:nvSpPr>
          <p:cNvPr id="96" name="Google Shape;96;p1"/>
          <p:cNvSpPr/>
          <p:nvPr/>
        </p:nvSpPr>
        <p:spPr>
          <a:xfrm>
            <a:off x="823924" y="40057260"/>
            <a:ext cx="277941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828825" y="31086957"/>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04</a:t>
            </a:r>
            <a:endParaRPr/>
          </a:p>
        </p:txBody>
      </p:sp>
      <p:sp>
        <p:nvSpPr>
          <p:cNvPr id="98" name="Google Shape;98;p1"/>
          <p:cNvSpPr/>
          <p:nvPr/>
        </p:nvSpPr>
        <p:spPr>
          <a:xfrm>
            <a:off x="1781325" y="31086957"/>
            <a:ext cx="125730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latin typeface="Arial"/>
                <a:ea typeface="Arial"/>
                <a:cs typeface="Arial"/>
                <a:sym typeface="Arial"/>
              </a:rPr>
              <a:t>Accuracy and parameter budget</a:t>
            </a:r>
            <a:endParaRPr/>
          </a:p>
        </p:txBody>
      </p:sp>
      <p:sp>
        <p:nvSpPr>
          <p:cNvPr id="99" name="Google Shape;99;p1"/>
          <p:cNvSpPr/>
          <p:nvPr/>
        </p:nvSpPr>
        <p:spPr>
          <a:xfrm>
            <a:off x="828825" y="31860546"/>
            <a:ext cx="135255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828825" y="31999618"/>
            <a:ext cx="13525500" cy="43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800">
                <a:solidFill>
                  <a:srgbClr val="000000"/>
                </a:solidFill>
                <a:latin typeface="Arial"/>
                <a:ea typeface="Arial"/>
                <a:cs typeface="Arial"/>
                <a:sym typeface="Arial"/>
              </a:rPr>
              <a:t>Top-1 accuracy (%), DINOv2 ViT-B, 100 epochs</a:t>
            </a:r>
            <a:endParaRPr sz="3800"/>
          </a:p>
        </p:txBody>
      </p:sp>
      <p:graphicFrame>
        <p:nvGraphicFramePr>
          <p:cNvPr id="101" name="Google Shape;101;p1"/>
          <p:cNvGraphicFramePr/>
          <p:nvPr/>
        </p:nvGraphicFramePr>
        <p:xfrm>
          <a:off x="828825" y="32825938"/>
          <a:ext cx="3000000" cy="3000000"/>
        </p:xfrm>
        <a:graphic>
          <a:graphicData uri="http://schemas.openxmlformats.org/drawingml/2006/table">
            <a:tbl>
              <a:tblPr>
                <a:noFill/>
                <a:tableStyleId>{62FE9352-4753-4817-9674-20AEA2D58523}</a:tableStyleId>
              </a:tblPr>
              <a:tblGrid>
                <a:gridCol w="3333750"/>
                <a:gridCol w="1714500"/>
                <a:gridCol w="2667000"/>
                <a:gridCol w="1714500"/>
                <a:gridCol w="666750"/>
                <a:gridCol w="3429000"/>
              </a:tblGrid>
              <a:tr h="387925">
                <a:tc>
                  <a:txBody>
                    <a:bodyPr/>
                    <a:lstStyle/>
                    <a:p>
                      <a:pPr indent="0" lvl="0" marL="0" marR="0" rtl="0" algn="l">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Dataset</a:t>
                      </a:r>
                      <a:endParaRPr sz="16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LoRA</a:t>
                      </a:r>
                      <a:endParaRPr sz="16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AdaptFormer</a:t>
                      </a:r>
                      <a:endParaRPr sz="16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APLA</a:t>
                      </a:r>
                      <a:endParaRPr sz="16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a:t>
                      </a:r>
                      <a:endParaRPr sz="16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25295"/>
                        </a:lnSpc>
                        <a:spcBef>
                          <a:spcPts val="0"/>
                        </a:spcBef>
                        <a:spcAft>
                          <a:spcPts val="0"/>
                        </a:spcAft>
                        <a:buClr>
                          <a:srgbClr val="FFFFFF"/>
                        </a:buClr>
                        <a:buSzPts val="2115"/>
                        <a:buFont typeface="Arial"/>
                        <a:buNone/>
                      </a:pPr>
                      <a:r>
                        <a:rPr b="1" lang="en-US" sz="2315" u="none" cap="none" strike="noStrike">
                          <a:solidFill>
                            <a:srgbClr val="FFFFFF"/>
                          </a:solidFill>
                          <a:latin typeface="Arial"/>
                          <a:ea typeface="Arial"/>
                          <a:cs typeface="Arial"/>
                          <a:sym typeface="Arial"/>
                        </a:rPr>
                        <a:t>Meta-VFM-T5</a:t>
                      </a:r>
                      <a:endParaRPr sz="16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ISIC2019</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86.5</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85.6</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88.2</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0" lang="en-US" sz="3000" u="none" cap="none" strike="noStrike">
                          <a:solidFill>
                            <a:srgbClr val="B84D16"/>
                          </a:solidFill>
                          <a:latin typeface="Arial"/>
                          <a:ea typeface="Arial"/>
                          <a:cs typeface="Arial"/>
                          <a:sym typeface="Arial"/>
                        </a:rPr>
                        <a:t>87.8</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APTOS2019</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91.1</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90.8</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92.1</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92.3</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DDSM</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95.1</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97.3</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97.2</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97.7</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Colorectal</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97.4</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97.4</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98.4</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98.7</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Pneumonia</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98.9</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98.6</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99.5</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99.5</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1" lang="en-US" sz="3000" u="none" cap="none" strike="noStrike">
                          <a:solidFill>
                            <a:srgbClr val="000000"/>
                          </a:solidFill>
                          <a:latin typeface="Arial"/>
                          <a:ea typeface="Arial"/>
                          <a:cs typeface="Arial"/>
                          <a:sym typeface="Arial"/>
                        </a:rPr>
                        <a:t>Medical mean</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93.8</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93.9</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95.1</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95.2</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0"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0" lang="en-US" sz="3000" u="none" cap="none" strike="noStrike">
                          <a:solidFill>
                            <a:srgbClr val="B84D16"/>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392325">
                <a:tc>
                  <a:txBody>
                    <a:bodyPr/>
                    <a:lstStyle/>
                    <a:p>
                      <a:pPr indent="0" lvl="0" marL="0" marR="0" rtl="0" algn="l">
                        <a:lnSpc>
                          <a:spcPct val="117464"/>
                        </a:lnSpc>
                        <a:spcBef>
                          <a:spcPts val="0"/>
                        </a:spcBef>
                        <a:spcAft>
                          <a:spcPts val="0"/>
                        </a:spcAft>
                        <a:buClr>
                          <a:srgbClr val="000000"/>
                        </a:buClr>
                        <a:buSzPts val="2256"/>
                        <a:buFont typeface="Arial"/>
                        <a:buNone/>
                      </a:pPr>
                      <a:r>
                        <a:rPr b="1" lang="en-US" sz="3000" u="none" cap="none" strike="noStrike">
                          <a:solidFill>
                            <a:srgbClr val="000000"/>
                          </a:solidFill>
                          <a:latin typeface="Arial"/>
                          <a:ea typeface="Arial"/>
                          <a:cs typeface="Arial"/>
                          <a:sym typeface="Arial"/>
                        </a:rPr>
                        <a:t>All 17 mean</a:t>
                      </a:r>
                      <a:endParaRPr sz="3000"/>
                    </a:p>
                  </a:txBody>
                  <a:tcPr marT="0" marB="0" marR="0" marL="1143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90.1</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91.0</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91.6</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c>
                  <a:txBody>
                    <a:bodyPr/>
                    <a:lstStyle/>
                    <a:p>
                      <a:pPr indent="0" lvl="0" marL="0" marR="0" rtl="0" algn="ctr">
                        <a:lnSpc>
                          <a:spcPct val="104412"/>
                        </a:lnSpc>
                        <a:spcBef>
                          <a:spcPts val="0"/>
                        </a:spcBef>
                        <a:spcAft>
                          <a:spcPts val="0"/>
                        </a:spcAft>
                        <a:buClr>
                          <a:srgbClr val="000000"/>
                        </a:buClr>
                        <a:buSzPts val="2538"/>
                        <a:buFont typeface="Arial"/>
                        <a:buNone/>
                      </a:pPr>
                      <a:r>
                        <a:rPr b="1" lang="en-US" sz="3000" u="none" cap="none" strike="noStrike">
                          <a:solidFill>
                            <a:srgbClr val="000000"/>
                          </a:solidFill>
                          <a:latin typeface="Arial"/>
                          <a:ea typeface="Arial"/>
                          <a:cs typeface="Arial"/>
                          <a:sym typeface="Arial"/>
                        </a:rPr>
                        <a:t>…</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c>
                  <a:txBody>
                    <a:bodyPr/>
                    <a:lstStyle/>
                    <a:p>
                      <a:pPr indent="0" lvl="0" marL="0" marR="0" rtl="0" algn="ctr">
                        <a:lnSpc>
                          <a:spcPct val="104412"/>
                        </a:lnSpc>
                        <a:spcBef>
                          <a:spcPts val="0"/>
                        </a:spcBef>
                        <a:spcAft>
                          <a:spcPts val="0"/>
                        </a:spcAft>
                        <a:buClr>
                          <a:srgbClr val="B84D16"/>
                        </a:buClr>
                        <a:buSzPts val="2538"/>
                        <a:buFont typeface="Arial"/>
                        <a:buNone/>
                      </a:pPr>
                      <a:r>
                        <a:rPr b="1" lang="en-US" sz="3000" u="none" cap="none" strike="noStrike">
                          <a:solidFill>
                            <a:srgbClr val="B84D16"/>
                          </a:solidFill>
                          <a:latin typeface="Arial"/>
                          <a:ea typeface="Arial"/>
                          <a:cs typeface="Arial"/>
                          <a:sym typeface="Arial"/>
                        </a:rPr>
                        <a:t>91.8</a:t>
                      </a:r>
                      <a:endParaRPr sz="30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1E5CE"/>
                    </a:solidFill>
                  </a:tcPr>
                </a:tc>
              </a:tr>
            </a:tbl>
          </a:graphicData>
        </a:graphic>
      </p:graphicFrame>
      <p:sp>
        <p:nvSpPr>
          <p:cNvPr id="102" name="Google Shape;102;p1"/>
          <p:cNvSpPr/>
          <p:nvPr/>
        </p:nvSpPr>
        <p:spPr>
          <a:xfrm>
            <a:off x="828825" y="33664918"/>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828825" y="34121451"/>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828825" y="34588565"/>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828825" y="35045097"/>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828825" y="35507979"/>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828825" y="36404777"/>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828825" y="35949026"/>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828825" y="36877574"/>
            <a:ext cx="135255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828825" y="33208387"/>
            <a:ext cx="13525500" cy="26100"/>
          </a:xfrm>
          <a:prstGeom prst="rect">
            <a:avLst/>
          </a:prstGeom>
          <a:solidFill>
            <a:srgbClr val="B588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828825" y="37151083"/>
            <a:ext cx="13525500" cy="39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800">
                <a:solidFill>
                  <a:schemeClr val="dk1"/>
                </a:solidFill>
              </a:rPr>
              <a:t>Re</a:t>
            </a:r>
            <a:r>
              <a:rPr b="1" lang="en-US" sz="3800">
                <a:solidFill>
                  <a:schemeClr val="dk1"/>
                </a:solidFill>
              </a:rPr>
              <a:t>ported trainable parameters</a:t>
            </a:r>
            <a:endParaRPr b="1" sz="3800">
              <a:solidFill>
                <a:srgbClr val="B84D16"/>
              </a:solidFill>
            </a:endParaRPr>
          </a:p>
        </p:txBody>
      </p:sp>
      <p:sp>
        <p:nvSpPr>
          <p:cNvPr id="112" name="Google Shape;112;p1"/>
          <p:cNvSpPr/>
          <p:nvPr/>
        </p:nvSpPr>
        <p:spPr>
          <a:xfrm>
            <a:off x="828825" y="37873823"/>
            <a:ext cx="3333900" cy="55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402">
                <a:solidFill>
                  <a:srgbClr val="B84D16"/>
                </a:solidFill>
                <a:latin typeface="Arial"/>
                <a:ea typeface="Arial"/>
                <a:cs typeface="Arial"/>
                <a:sym typeface="Arial"/>
              </a:rPr>
              <a:t>Meta-VFM</a:t>
            </a:r>
            <a:endParaRPr sz="1700"/>
          </a:p>
        </p:txBody>
      </p:sp>
      <p:sp>
        <p:nvSpPr>
          <p:cNvPr id="113" name="Google Shape;113;p1"/>
          <p:cNvSpPr/>
          <p:nvPr/>
        </p:nvSpPr>
        <p:spPr>
          <a:xfrm>
            <a:off x="4400700" y="38065047"/>
            <a:ext cx="2857500" cy="278100"/>
          </a:xfrm>
          <a:prstGeom prst="rect">
            <a:avLst/>
          </a:prstGeom>
          <a:solidFill>
            <a:srgbClr val="B84D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11306325" y="37839055"/>
            <a:ext cx="3048000" cy="608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1" lang="en-US" sz="3384">
                <a:solidFill>
                  <a:srgbClr val="B84D16"/>
                </a:solidFill>
                <a:latin typeface="Arial"/>
                <a:ea typeface="Arial"/>
                <a:cs typeface="Arial"/>
                <a:sym typeface="Arial"/>
              </a:rPr>
              <a:t>1.4K–3M</a:t>
            </a:r>
            <a:endParaRPr/>
          </a:p>
        </p:txBody>
      </p:sp>
      <p:sp>
        <p:nvSpPr>
          <p:cNvPr id="115" name="Google Shape;115;p1"/>
          <p:cNvSpPr/>
          <p:nvPr/>
        </p:nvSpPr>
        <p:spPr>
          <a:xfrm>
            <a:off x="828825" y="38529780"/>
            <a:ext cx="3333900" cy="55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402">
                <a:solidFill>
                  <a:srgbClr val="000000"/>
                </a:solidFill>
                <a:latin typeface="Arial"/>
                <a:ea typeface="Arial"/>
                <a:cs typeface="Arial"/>
                <a:sym typeface="Arial"/>
              </a:rPr>
              <a:t>APLA</a:t>
            </a:r>
            <a:endParaRPr sz="1700"/>
          </a:p>
        </p:txBody>
      </p:sp>
      <p:sp>
        <p:nvSpPr>
          <p:cNvPr id="116" name="Google Shape;116;p1"/>
          <p:cNvSpPr/>
          <p:nvPr/>
        </p:nvSpPr>
        <p:spPr>
          <a:xfrm>
            <a:off x="4400700" y="38721004"/>
            <a:ext cx="6667500" cy="278100"/>
          </a:xfrm>
          <a:prstGeom prst="rect">
            <a:avLst/>
          </a:prstGeom>
          <a:solidFill>
            <a:srgbClr val="B588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11306325" y="38495012"/>
            <a:ext cx="3048000" cy="608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1" lang="en-US" sz="3384">
                <a:solidFill>
                  <a:srgbClr val="000000"/>
                </a:solidFill>
                <a:latin typeface="Arial"/>
                <a:ea typeface="Arial"/>
                <a:cs typeface="Arial"/>
                <a:sym typeface="Arial"/>
              </a:rPr>
              <a:t>7M</a:t>
            </a:r>
            <a:endParaRPr/>
          </a:p>
        </p:txBody>
      </p:sp>
      <p:sp>
        <p:nvSpPr>
          <p:cNvPr id="118" name="Google Shape;118;p1"/>
          <p:cNvSpPr/>
          <p:nvPr/>
        </p:nvSpPr>
        <p:spPr>
          <a:xfrm>
            <a:off x="15592575" y="31086957"/>
            <a:ext cx="904800" cy="60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525">
                <a:solidFill>
                  <a:srgbClr val="B58823"/>
                </a:solidFill>
                <a:latin typeface="Arial"/>
                <a:ea typeface="Arial"/>
                <a:cs typeface="Arial"/>
                <a:sym typeface="Arial"/>
              </a:rPr>
              <a:t>05</a:t>
            </a:r>
            <a:endParaRPr/>
          </a:p>
        </p:txBody>
      </p:sp>
      <p:sp>
        <p:nvSpPr>
          <p:cNvPr id="119" name="Google Shape;119;p1"/>
          <p:cNvSpPr/>
          <p:nvPr/>
        </p:nvSpPr>
        <p:spPr>
          <a:xfrm>
            <a:off x="16545075" y="31086957"/>
            <a:ext cx="12077700" cy="73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301">
                <a:solidFill>
                  <a:srgbClr val="B84D16"/>
                </a:solidFill>
              </a:rPr>
              <a:t>Convergence Speed</a:t>
            </a:r>
            <a:endParaRPr/>
          </a:p>
        </p:txBody>
      </p:sp>
      <p:sp>
        <p:nvSpPr>
          <p:cNvPr id="120" name="Google Shape;120;p1"/>
          <p:cNvSpPr/>
          <p:nvPr/>
        </p:nvSpPr>
        <p:spPr>
          <a:xfrm>
            <a:off x="15592575" y="31860546"/>
            <a:ext cx="13030200" cy="261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15592575" y="32086538"/>
            <a:ext cx="13030200" cy="89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800">
                <a:solidFill>
                  <a:schemeClr val="dk1"/>
                </a:solidFill>
                <a:latin typeface="Arial"/>
                <a:ea typeface="Arial"/>
                <a:cs typeface="Arial"/>
                <a:sym typeface="Arial"/>
              </a:rPr>
              <a:t>Meta-VFM at 5 epochs meets or exceeds LoRA at 10 on 3 of 4 datasets.</a:t>
            </a:r>
            <a:endParaRPr sz="3800">
              <a:solidFill>
                <a:schemeClr val="dk1"/>
              </a:solidFill>
            </a:endParaRPr>
          </a:p>
        </p:txBody>
      </p:sp>
      <p:graphicFrame>
        <p:nvGraphicFramePr>
          <p:cNvPr id="122" name="Google Shape;122;p1"/>
          <p:cNvGraphicFramePr/>
          <p:nvPr/>
        </p:nvGraphicFramePr>
        <p:xfrm>
          <a:off x="15592575" y="33358179"/>
          <a:ext cx="3000000" cy="3000000"/>
        </p:xfrm>
        <a:graphic>
          <a:graphicData uri="http://schemas.openxmlformats.org/drawingml/2006/table">
            <a:tbl>
              <a:tblPr>
                <a:noFill/>
                <a:tableStyleId>{62FE9352-4753-4817-9674-20AEA2D58523}</a:tableStyleId>
              </a:tblPr>
              <a:tblGrid>
                <a:gridCol w="4457700"/>
                <a:gridCol w="4286250"/>
                <a:gridCol w="4286250"/>
              </a:tblGrid>
              <a:tr h="625825">
                <a:tc>
                  <a:txBody>
                    <a:bodyPr/>
                    <a:lstStyle/>
                    <a:p>
                      <a:pPr indent="0" lvl="0" marL="0" marR="0" rtl="0" algn="l">
                        <a:lnSpc>
                          <a:spcPct val="111448"/>
                        </a:lnSpc>
                        <a:spcBef>
                          <a:spcPts val="0"/>
                        </a:spcBef>
                        <a:spcAft>
                          <a:spcPts val="0"/>
                        </a:spcAft>
                        <a:buClr>
                          <a:srgbClr val="FFFFFF"/>
                        </a:buClr>
                        <a:buSzPts val="2961"/>
                        <a:buFont typeface="Arial"/>
                        <a:buNone/>
                      </a:pPr>
                      <a:r>
                        <a:rPr b="1" lang="en-US" sz="2961" u="none" cap="none" strike="noStrike">
                          <a:solidFill>
                            <a:srgbClr val="FFFFFF"/>
                          </a:solidFill>
                          <a:latin typeface="Arial"/>
                          <a:ea typeface="Arial"/>
                          <a:cs typeface="Arial"/>
                          <a:sym typeface="Arial"/>
                        </a:rPr>
                        <a:t>Dataset</a:t>
                      </a:r>
                      <a:endParaRPr/>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11448"/>
                        </a:lnSpc>
                        <a:spcBef>
                          <a:spcPts val="0"/>
                        </a:spcBef>
                        <a:spcAft>
                          <a:spcPts val="0"/>
                        </a:spcAft>
                        <a:buClr>
                          <a:srgbClr val="FFFFFF"/>
                        </a:buClr>
                        <a:buSzPts val="2961"/>
                        <a:buFont typeface="Arial"/>
                        <a:buNone/>
                      </a:pPr>
                      <a:r>
                        <a:rPr b="1" lang="en-US" sz="2961" u="none" cap="none" strike="noStrike">
                          <a:solidFill>
                            <a:srgbClr val="FFFFFF"/>
                          </a:solidFill>
                          <a:latin typeface="Arial"/>
                          <a:ea typeface="Arial"/>
                          <a:cs typeface="Arial"/>
                          <a:sym typeface="Arial"/>
                        </a:rPr>
                        <a:t>LoRA @10</a:t>
                      </a:r>
                      <a:endParaRPr/>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11448"/>
                        </a:lnSpc>
                        <a:spcBef>
                          <a:spcPts val="0"/>
                        </a:spcBef>
                        <a:spcAft>
                          <a:spcPts val="0"/>
                        </a:spcAft>
                        <a:buClr>
                          <a:srgbClr val="FFFFFF"/>
                        </a:buClr>
                        <a:buSzPts val="2961"/>
                        <a:buFont typeface="Arial"/>
                        <a:buNone/>
                      </a:pPr>
                      <a:r>
                        <a:rPr b="1" lang="en-US" sz="2961" u="none" cap="none" strike="noStrike">
                          <a:solidFill>
                            <a:srgbClr val="FFFFFF"/>
                          </a:solidFill>
                          <a:latin typeface="Arial"/>
                          <a:ea typeface="Arial"/>
                          <a:cs typeface="Arial"/>
                          <a:sym typeface="Arial"/>
                        </a:rPr>
                        <a:t>Meta-VFM @5</a:t>
                      </a:r>
                      <a:endParaRPr/>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r>
              <a:tr h="625825">
                <a:tc>
                  <a:txBody>
                    <a:bodyPr/>
                    <a:lstStyle/>
                    <a:p>
                      <a:pPr indent="0" lvl="0" marL="0" marR="0" rtl="0" algn="l">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Breast</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85.0 ± 0.7</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B84D16"/>
                        </a:buClr>
                        <a:buSzPts val="2961"/>
                        <a:buFont typeface="Arial"/>
                        <a:buNone/>
                      </a:pPr>
                      <a:r>
                        <a:rPr b="1" lang="en-US" sz="3800" u="none" cap="none" strike="noStrike">
                          <a:solidFill>
                            <a:srgbClr val="B84D16"/>
                          </a:solidFill>
                          <a:latin typeface="Arial"/>
                          <a:ea typeface="Arial"/>
                          <a:cs typeface="Arial"/>
                          <a:sym typeface="Arial"/>
                        </a:rPr>
                        <a:t>85.5 ± 0.5</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625825">
                <a:tc>
                  <a:txBody>
                    <a:bodyPr/>
                    <a:lstStyle/>
                    <a:p>
                      <a:pPr indent="0" lvl="0" marL="0" marR="0" rtl="0" algn="l">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DTD</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81.7 ± 0.5</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B84D16"/>
                        </a:buClr>
                        <a:buSzPts val="2961"/>
                        <a:buFont typeface="Arial"/>
                        <a:buNone/>
                      </a:pPr>
                      <a:r>
                        <a:rPr b="1" lang="en-US" sz="3800" u="none" cap="none" strike="noStrike">
                          <a:solidFill>
                            <a:srgbClr val="B84D16"/>
                          </a:solidFill>
                          <a:latin typeface="Arial"/>
                          <a:ea typeface="Arial"/>
                          <a:cs typeface="Arial"/>
                          <a:sym typeface="Arial"/>
                        </a:rPr>
                        <a:t>82.1 ± 0.2</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625825">
                <a:tc>
                  <a:txBody>
                    <a:bodyPr/>
                    <a:lstStyle/>
                    <a:p>
                      <a:pPr indent="0" lvl="0" marL="0" marR="0" rtl="0" algn="l">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Pneumonia</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90.2 ± 0.7</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B84D16"/>
                        </a:buClr>
                        <a:buSzPts val="2961"/>
                        <a:buFont typeface="Arial"/>
                        <a:buNone/>
                      </a:pPr>
                      <a:r>
                        <a:rPr b="1" lang="en-US" sz="3800" u="none" cap="none" strike="noStrike">
                          <a:solidFill>
                            <a:srgbClr val="B84D16"/>
                          </a:solidFill>
                          <a:latin typeface="Arial"/>
                          <a:ea typeface="Arial"/>
                          <a:cs typeface="Arial"/>
                          <a:sym typeface="Arial"/>
                        </a:rPr>
                        <a:t>91.8 ± 2.1</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r h="625825">
                <a:tc>
                  <a:txBody>
                    <a:bodyPr/>
                    <a:lstStyle/>
                    <a:p>
                      <a:pPr indent="0" lvl="0" marL="0" marR="0" rtl="0" algn="l">
                        <a:lnSpc>
                          <a:spcPct val="111448"/>
                        </a:lnSpc>
                        <a:spcBef>
                          <a:spcPts val="0"/>
                        </a:spcBef>
                        <a:spcAft>
                          <a:spcPts val="0"/>
                        </a:spcAft>
                        <a:buClr>
                          <a:srgbClr val="000000"/>
                        </a:buClr>
                        <a:buSzPts val="2961"/>
                        <a:buFont typeface="Arial"/>
                        <a:buNone/>
                      </a:pPr>
                      <a:r>
                        <a:rPr b="0" lang="en-US" sz="3800" u="none" cap="none" strike="noStrike">
                          <a:solidFill>
                            <a:srgbClr val="000000"/>
                          </a:solidFill>
                          <a:latin typeface="Arial"/>
                          <a:ea typeface="Arial"/>
                          <a:cs typeface="Arial"/>
                          <a:sym typeface="Arial"/>
                        </a:rPr>
                        <a:t>CUB-200</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000000"/>
                        </a:buClr>
                        <a:buSzPts val="2961"/>
                        <a:buFont typeface="Arial"/>
                        <a:buNone/>
                      </a:pPr>
                      <a:r>
                        <a:rPr b="1" lang="en-US" sz="3800" u="none" cap="none" strike="noStrike">
                          <a:solidFill>
                            <a:srgbClr val="000000"/>
                          </a:solidFill>
                          <a:latin typeface="Arial"/>
                          <a:ea typeface="Arial"/>
                          <a:cs typeface="Arial"/>
                          <a:sym typeface="Arial"/>
                        </a:rPr>
                        <a:t>89.6 ± 0.5</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11448"/>
                        </a:lnSpc>
                        <a:spcBef>
                          <a:spcPts val="0"/>
                        </a:spcBef>
                        <a:spcAft>
                          <a:spcPts val="0"/>
                        </a:spcAft>
                        <a:buClr>
                          <a:srgbClr val="B84D16"/>
                        </a:buClr>
                        <a:buSzPts val="2961"/>
                        <a:buFont typeface="Arial"/>
                        <a:buNone/>
                      </a:pPr>
                      <a:r>
                        <a:rPr b="0" lang="en-US" sz="3800" u="none" cap="none" strike="noStrike">
                          <a:solidFill>
                            <a:srgbClr val="B84D16"/>
                          </a:solidFill>
                          <a:latin typeface="Arial"/>
                          <a:ea typeface="Arial"/>
                          <a:cs typeface="Arial"/>
                          <a:sym typeface="Arial"/>
                        </a:rPr>
                        <a:t>88.6 ± 0.5</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6EC"/>
                    </a:solidFill>
                  </a:tcPr>
                </a:tc>
              </a:tr>
            </a:tbl>
          </a:graphicData>
        </a:graphic>
      </p:graphicFrame>
      <p:sp>
        <p:nvSpPr>
          <p:cNvPr id="123" name="Google Shape;123;p1"/>
          <p:cNvSpPr/>
          <p:nvPr/>
        </p:nvSpPr>
        <p:spPr>
          <a:xfrm>
            <a:off x="15592575" y="34609828"/>
            <a:ext cx="130302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15592575" y="35235653"/>
            <a:ext cx="130302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15592575" y="35880528"/>
            <a:ext cx="130302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15592575" y="36487302"/>
            <a:ext cx="13030200" cy="12300"/>
          </a:xfrm>
          <a:prstGeom prst="rect">
            <a:avLst/>
          </a:prstGeom>
          <a:solidFill>
            <a:srgbClr val="E4D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15592575" y="33964954"/>
            <a:ext cx="13030200" cy="26100"/>
          </a:xfrm>
          <a:prstGeom prst="rect">
            <a:avLst/>
          </a:prstGeom>
          <a:solidFill>
            <a:srgbClr val="B588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15592575" y="37258284"/>
            <a:ext cx="13030200" cy="43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800">
                <a:solidFill>
                  <a:srgbClr val="B84D16"/>
                </a:solidFill>
                <a:latin typeface="Arial"/>
                <a:ea typeface="Arial"/>
                <a:cs typeface="Arial"/>
                <a:sym typeface="Arial"/>
              </a:rPr>
              <a:t>Gain over LoRA at the same 10-epoch budget (pp)</a:t>
            </a:r>
            <a:endParaRPr sz="3800"/>
          </a:p>
        </p:txBody>
      </p:sp>
      <p:graphicFrame>
        <p:nvGraphicFramePr>
          <p:cNvPr id="129" name="Google Shape;129;p1"/>
          <p:cNvGraphicFramePr/>
          <p:nvPr/>
        </p:nvGraphicFramePr>
        <p:xfrm>
          <a:off x="15592575" y="38003044"/>
          <a:ext cx="3000000" cy="3000000"/>
        </p:xfrm>
        <a:graphic>
          <a:graphicData uri="http://schemas.openxmlformats.org/drawingml/2006/table">
            <a:tbl>
              <a:tblPr>
                <a:noFill/>
                <a:tableStyleId>{62FE9352-4753-4817-9674-20AEA2D58523}</a:tableStyleId>
              </a:tblPr>
              <a:tblGrid>
                <a:gridCol w="3257550"/>
                <a:gridCol w="3257550"/>
                <a:gridCol w="3257550"/>
                <a:gridCol w="3257550"/>
              </a:tblGrid>
              <a:tr h="434600">
                <a:tc>
                  <a:txBody>
                    <a:bodyPr/>
                    <a:lstStyle/>
                    <a:p>
                      <a:pPr indent="0" lvl="0" marL="0" marR="0" rtl="0" algn="l">
                        <a:lnSpc>
                          <a:spcPct val="104516"/>
                        </a:lnSpc>
                        <a:spcBef>
                          <a:spcPts val="0"/>
                        </a:spcBef>
                        <a:spcAft>
                          <a:spcPts val="0"/>
                        </a:spcAft>
                        <a:buClr>
                          <a:srgbClr val="FFFFFF"/>
                        </a:buClr>
                        <a:buSzPts val="2679"/>
                        <a:buFont typeface="Arial"/>
                        <a:buNone/>
                      </a:pPr>
                      <a:r>
                        <a:rPr b="1" lang="en-US" sz="3800" u="none" cap="none" strike="noStrike">
                          <a:solidFill>
                            <a:srgbClr val="FFFFFF"/>
                          </a:solidFill>
                          <a:latin typeface="Arial"/>
                          <a:ea typeface="Arial"/>
                          <a:cs typeface="Arial"/>
                          <a:sym typeface="Arial"/>
                        </a:rPr>
                        <a:t>Breast</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04516"/>
                        </a:lnSpc>
                        <a:spcBef>
                          <a:spcPts val="0"/>
                        </a:spcBef>
                        <a:spcAft>
                          <a:spcPts val="0"/>
                        </a:spcAft>
                        <a:buClr>
                          <a:srgbClr val="FFFFFF"/>
                        </a:buClr>
                        <a:buSzPts val="2679"/>
                        <a:buFont typeface="Arial"/>
                        <a:buNone/>
                      </a:pPr>
                      <a:r>
                        <a:rPr b="1" lang="en-US" sz="3800" u="none" cap="none" strike="noStrike">
                          <a:solidFill>
                            <a:srgbClr val="FFFFFF"/>
                          </a:solidFill>
                          <a:latin typeface="Arial"/>
                          <a:ea typeface="Arial"/>
                          <a:cs typeface="Arial"/>
                          <a:sym typeface="Arial"/>
                        </a:rPr>
                        <a:t>DTD</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04516"/>
                        </a:lnSpc>
                        <a:spcBef>
                          <a:spcPts val="0"/>
                        </a:spcBef>
                        <a:spcAft>
                          <a:spcPts val="0"/>
                        </a:spcAft>
                        <a:buClr>
                          <a:srgbClr val="FFFFFF"/>
                        </a:buClr>
                        <a:buSzPts val="2679"/>
                        <a:buFont typeface="Arial"/>
                        <a:buNone/>
                      </a:pPr>
                      <a:r>
                        <a:rPr b="1" lang="en-US" sz="3800" u="none" cap="none" strike="noStrike">
                          <a:solidFill>
                            <a:srgbClr val="FFFFFF"/>
                          </a:solidFill>
                          <a:latin typeface="Arial"/>
                          <a:ea typeface="Arial"/>
                          <a:cs typeface="Arial"/>
                          <a:sym typeface="Arial"/>
                        </a:rPr>
                        <a:t>Pneumonia</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c>
                  <a:txBody>
                    <a:bodyPr/>
                    <a:lstStyle/>
                    <a:p>
                      <a:pPr indent="0" lvl="0" marL="0" marR="0" rtl="0" algn="ctr">
                        <a:lnSpc>
                          <a:spcPct val="104516"/>
                        </a:lnSpc>
                        <a:spcBef>
                          <a:spcPts val="0"/>
                        </a:spcBef>
                        <a:spcAft>
                          <a:spcPts val="0"/>
                        </a:spcAft>
                        <a:buClr>
                          <a:srgbClr val="FFFFFF"/>
                        </a:buClr>
                        <a:buSzPts val="2679"/>
                        <a:buFont typeface="Arial"/>
                        <a:buNone/>
                      </a:pPr>
                      <a:r>
                        <a:rPr b="1" lang="en-US" sz="3800" u="none" cap="none" strike="noStrike">
                          <a:solidFill>
                            <a:srgbClr val="FFFFFF"/>
                          </a:solidFill>
                          <a:latin typeface="Arial"/>
                          <a:ea typeface="Arial"/>
                          <a:cs typeface="Arial"/>
                          <a:sym typeface="Arial"/>
                        </a:rPr>
                        <a:t>CUB-200</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84D16"/>
                    </a:solidFill>
                  </a:tcPr>
                </a:tc>
              </a:tr>
              <a:tr h="434600">
                <a:tc>
                  <a:txBody>
                    <a:bodyPr/>
                    <a:lstStyle/>
                    <a:p>
                      <a:pPr indent="0" lvl="0" marL="0" marR="0" rtl="0" algn="ctr">
                        <a:lnSpc>
                          <a:spcPct val="104516"/>
                        </a:lnSpc>
                        <a:spcBef>
                          <a:spcPts val="0"/>
                        </a:spcBef>
                        <a:spcAft>
                          <a:spcPts val="0"/>
                        </a:spcAft>
                        <a:buClr>
                          <a:srgbClr val="B84D16"/>
                        </a:buClr>
                        <a:buSzPts val="2679"/>
                        <a:buFont typeface="Arial"/>
                        <a:buNone/>
                      </a:pPr>
                      <a:r>
                        <a:rPr b="1" lang="en-US" sz="3800" u="none" cap="none" strike="noStrike">
                          <a:solidFill>
                            <a:srgbClr val="B84D16"/>
                          </a:solidFill>
                          <a:latin typeface="Arial"/>
                          <a:ea typeface="Arial"/>
                          <a:cs typeface="Arial"/>
                          <a:sym typeface="Arial"/>
                        </a:rPr>
                        <a:t>+3.0</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516"/>
                        </a:lnSpc>
                        <a:spcBef>
                          <a:spcPts val="0"/>
                        </a:spcBef>
                        <a:spcAft>
                          <a:spcPts val="0"/>
                        </a:spcAft>
                        <a:buClr>
                          <a:srgbClr val="B84D16"/>
                        </a:buClr>
                        <a:buSzPts val="2679"/>
                        <a:buFont typeface="Arial"/>
                        <a:buNone/>
                      </a:pPr>
                      <a:r>
                        <a:rPr b="1" lang="en-US" sz="3800" u="none" cap="none" strike="noStrike">
                          <a:solidFill>
                            <a:srgbClr val="B84D16"/>
                          </a:solidFill>
                          <a:latin typeface="Arial"/>
                          <a:ea typeface="Arial"/>
                          <a:cs typeface="Arial"/>
                          <a:sym typeface="Arial"/>
                        </a:rPr>
                        <a:t>+1.0</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516"/>
                        </a:lnSpc>
                        <a:spcBef>
                          <a:spcPts val="0"/>
                        </a:spcBef>
                        <a:spcAft>
                          <a:spcPts val="0"/>
                        </a:spcAft>
                        <a:buClr>
                          <a:srgbClr val="B84D16"/>
                        </a:buClr>
                        <a:buSzPts val="2679"/>
                        <a:buFont typeface="Arial"/>
                        <a:buNone/>
                      </a:pPr>
                      <a:r>
                        <a:rPr b="1" lang="en-US" sz="3800" u="none" cap="none" strike="noStrike">
                          <a:solidFill>
                            <a:srgbClr val="B84D16"/>
                          </a:solidFill>
                          <a:latin typeface="Arial"/>
                          <a:ea typeface="Arial"/>
                          <a:cs typeface="Arial"/>
                          <a:sym typeface="Arial"/>
                        </a:rPr>
                        <a:t>+3.3</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c>
                  <a:txBody>
                    <a:bodyPr/>
                    <a:lstStyle/>
                    <a:p>
                      <a:pPr indent="0" lvl="0" marL="0" marR="0" rtl="0" algn="ctr">
                        <a:lnSpc>
                          <a:spcPct val="104516"/>
                        </a:lnSpc>
                        <a:spcBef>
                          <a:spcPts val="0"/>
                        </a:spcBef>
                        <a:spcAft>
                          <a:spcPts val="0"/>
                        </a:spcAft>
                        <a:buClr>
                          <a:srgbClr val="B84D16"/>
                        </a:buClr>
                        <a:buSzPts val="2679"/>
                        <a:buFont typeface="Arial"/>
                        <a:buNone/>
                      </a:pPr>
                      <a:r>
                        <a:rPr b="1" lang="en-US" sz="3800" u="none" cap="none" strike="noStrike">
                          <a:solidFill>
                            <a:srgbClr val="B84D16"/>
                          </a:solidFill>
                          <a:latin typeface="Arial"/>
                          <a:ea typeface="Arial"/>
                          <a:cs typeface="Arial"/>
                          <a:sym typeface="Arial"/>
                        </a:rPr>
                        <a:t>0.0</a:t>
                      </a:r>
                      <a:endParaRPr sz="3800"/>
                    </a:p>
                  </a:txBody>
                  <a:tcPr marT="0" marB="0" marR="133350" marL="2095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solidFill>
                  </a:tcPr>
                </a:tc>
              </a:tr>
            </a:tbl>
          </a:graphicData>
        </a:graphic>
      </p:graphicFrame>
      <p:graphicFrame>
        <p:nvGraphicFramePr>
          <p:cNvPr id="130" name="Google Shape;130;p1"/>
          <p:cNvGraphicFramePr/>
          <p:nvPr/>
        </p:nvGraphicFramePr>
        <p:xfrm>
          <a:off x="2943225" y="12188048"/>
          <a:ext cx="3000000" cy="3000000"/>
        </p:xfrm>
        <a:graphic>
          <a:graphicData uri="http://schemas.openxmlformats.org/drawingml/2006/table">
            <a:tbl>
              <a:tblPr>
                <a:noFill/>
                <a:tableStyleId>{62FE9352-4753-4817-9674-20AEA2D58523}</a:tableStyleId>
              </a:tblPr>
              <a:tblGrid>
                <a:gridCol w="509600"/>
                <a:gridCol w="509600"/>
                <a:gridCol w="509600"/>
                <a:gridCol w="509600"/>
              </a:tblGrid>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FA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BE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EC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EC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D8D"/>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FA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E5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7B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FA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E1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96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E0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CC000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BE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4F"/>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FA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E1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96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E1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031"/>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37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C5A0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96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E1E"/>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E0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C5A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C5A0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4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E5D"/>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031"/>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E0E"/>
                    </a:solidFill>
                  </a:tcPr>
                </a:tc>
              </a:tr>
            </a:tbl>
          </a:graphicData>
        </a:graphic>
      </p:graphicFrame>
      <p:sp>
        <p:nvSpPr>
          <p:cNvPr id="131" name="Google Shape;131;p1"/>
          <p:cNvSpPr/>
          <p:nvPr/>
        </p:nvSpPr>
        <p:spPr>
          <a:xfrm>
            <a:off x="2943225" y="18628827"/>
            <a:ext cx="2038500" cy="217200"/>
          </a:xfrm>
          <a:prstGeom prst="rect">
            <a:avLst/>
          </a:prstGeom>
          <a:gradFill>
            <a:gsLst>
              <a:gs pos="0">
                <a:srgbClr val="FFFBEF"/>
              </a:gs>
              <a:gs pos="390">
                <a:srgbClr val="FFFAEE"/>
              </a:gs>
              <a:gs pos="780">
                <a:srgbClr val="FFFAED"/>
              </a:gs>
              <a:gs pos="1180">
                <a:srgbClr val="FFF9EC"/>
              </a:gs>
              <a:gs pos="1570">
                <a:srgbClr val="FFF9EB"/>
              </a:gs>
              <a:gs pos="1960">
                <a:srgbClr val="FFF9EA"/>
              </a:gs>
              <a:gs pos="2350">
                <a:srgbClr val="FFF8E9"/>
              </a:gs>
              <a:gs pos="2750">
                <a:srgbClr val="FFF8E8"/>
              </a:gs>
              <a:gs pos="3140">
                <a:srgbClr val="FFF8E7"/>
              </a:gs>
              <a:gs pos="3530">
                <a:srgbClr val="FFF7E6"/>
              </a:gs>
              <a:gs pos="3920">
                <a:srgbClr val="FFF7E5"/>
              </a:gs>
              <a:gs pos="4310">
                <a:srgbClr val="FFF6E4"/>
              </a:gs>
              <a:gs pos="4710">
                <a:srgbClr val="FFF6E3"/>
              </a:gs>
              <a:gs pos="5100">
                <a:srgbClr val="FFF6E2"/>
              </a:gs>
              <a:gs pos="5490">
                <a:srgbClr val="FFF5E1"/>
              </a:gs>
              <a:gs pos="5880">
                <a:srgbClr val="FFF5E0"/>
              </a:gs>
              <a:gs pos="6280">
                <a:srgbClr val="FFF5DF"/>
              </a:gs>
              <a:gs pos="6670">
                <a:srgbClr val="FFF4DE"/>
              </a:gs>
              <a:gs pos="7060">
                <a:srgbClr val="FFF4DD"/>
              </a:gs>
              <a:gs pos="7450">
                <a:srgbClr val="FFF3DC"/>
              </a:gs>
              <a:gs pos="7840">
                <a:srgbClr val="FFF3DB"/>
              </a:gs>
              <a:gs pos="8240">
                <a:srgbClr val="FFF3DA"/>
              </a:gs>
              <a:gs pos="8630">
                <a:srgbClr val="FFF3DA"/>
              </a:gs>
              <a:gs pos="9020">
                <a:srgbClr val="FFF2D8"/>
              </a:gs>
              <a:gs pos="9410">
                <a:srgbClr val="FFF2D7"/>
              </a:gs>
              <a:gs pos="9800">
                <a:srgbClr val="FFF2D7"/>
              </a:gs>
              <a:gs pos="10200">
                <a:srgbClr val="FFF1D5"/>
              </a:gs>
              <a:gs pos="10590">
                <a:srgbClr val="FFF0D4"/>
              </a:gs>
              <a:gs pos="10980">
                <a:srgbClr val="FFF0D3"/>
              </a:gs>
              <a:gs pos="11370">
                <a:srgbClr val="FFF0D2"/>
              </a:gs>
              <a:gs pos="11770">
                <a:srgbClr val="FFEFD1"/>
              </a:gs>
              <a:gs pos="12160">
                <a:srgbClr val="FFEFD0"/>
              </a:gs>
              <a:gs pos="12550">
                <a:srgbClr val="FFEFCF"/>
              </a:gs>
              <a:gs pos="12940">
                <a:srgbClr val="FFEFCF"/>
              </a:gs>
              <a:gs pos="13330">
                <a:srgbClr val="FFEECD"/>
              </a:gs>
              <a:gs pos="13730">
                <a:srgbClr val="FFEDCC"/>
              </a:gs>
              <a:gs pos="14120">
                <a:srgbClr val="FFEDCC"/>
              </a:gs>
              <a:gs pos="14510">
                <a:srgbClr val="FFECCA"/>
              </a:gs>
              <a:gs pos="14900">
                <a:srgbClr val="FFECC9"/>
              </a:gs>
              <a:gs pos="15290">
                <a:srgbClr val="FFECC9"/>
              </a:gs>
              <a:gs pos="15690">
                <a:srgbClr val="FFEBC7"/>
              </a:gs>
              <a:gs pos="16080">
                <a:srgbClr val="FFEBC6"/>
              </a:gs>
              <a:gs pos="16470">
                <a:srgbClr val="FFEBC6"/>
              </a:gs>
              <a:gs pos="16860">
                <a:srgbClr val="FFEAC4"/>
              </a:gs>
              <a:gs pos="17260">
                <a:srgbClr val="FFE9C3"/>
              </a:gs>
              <a:gs pos="17650">
                <a:srgbClr val="FFE9C3"/>
              </a:gs>
              <a:gs pos="18040">
                <a:srgbClr val="FFE8C1"/>
              </a:gs>
              <a:gs pos="18430">
                <a:srgbClr val="FFE8C0"/>
              </a:gs>
              <a:gs pos="18820">
                <a:srgbClr val="FFE7BF"/>
              </a:gs>
              <a:gs pos="19220">
                <a:srgbClr val="FFE7BE"/>
              </a:gs>
              <a:gs pos="19610">
                <a:srgbClr val="FFE6BD"/>
              </a:gs>
              <a:gs pos="20000">
                <a:srgbClr val="FFE6BC"/>
              </a:gs>
              <a:gs pos="20390">
                <a:srgbClr val="FFE5BB"/>
              </a:gs>
              <a:gs pos="20780">
                <a:srgbClr val="FFE5BA"/>
              </a:gs>
              <a:gs pos="21180">
                <a:srgbClr val="FFE4B9"/>
              </a:gs>
              <a:gs pos="21570">
                <a:srgbClr val="FFE4B8"/>
              </a:gs>
              <a:gs pos="21960">
                <a:srgbClr val="FFE3B7"/>
              </a:gs>
              <a:gs pos="22350">
                <a:srgbClr val="FFE3B6"/>
              </a:gs>
              <a:gs pos="22750">
                <a:srgbClr val="FFE2B5"/>
              </a:gs>
              <a:gs pos="23140">
                <a:srgbClr val="FFE2B4"/>
              </a:gs>
              <a:gs pos="23530">
                <a:srgbClr val="FFE1B3"/>
              </a:gs>
              <a:gs pos="23920">
                <a:srgbClr val="FFE1B2"/>
              </a:gs>
              <a:gs pos="24310">
                <a:srgbClr val="FFE0B1"/>
              </a:gs>
              <a:gs pos="24710">
                <a:srgbClr val="FFE0B0"/>
              </a:gs>
              <a:gs pos="25100">
                <a:srgbClr val="FFE0B0"/>
              </a:gs>
              <a:gs pos="25490">
                <a:srgbClr val="FFDFAE"/>
              </a:gs>
              <a:gs pos="25880">
                <a:srgbClr val="FFDFAE"/>
              </a:gs>
              <a:gs pos="26280">
                <a:srgbClr val="FFDEAD"/>
              </a:gs>
              <a:gs pos="26670">
                <a:srgbClr val="FFDDAB"/>
              </a:gs>
              <a:gs pos="27060">
                <a:srgbClr val="FFDDAB"/>
              </a:gs>
              <a:gs pos="27450">
                <a:srgbClr val="FFDDAA"/>
              </a:gs>
              <a:gs pos="27840">
                <a:srgbClr val="FFDCA8"/>
              </a:gs>
              <a:gs pos="28240">
                <a:srgbClr val="FFDCA8"/>
              </a:gs>
              <a:gs pos="28630">
                <a:srgbClr val="FFDBA7"/>
              </a:gs>
              <a:gs pos="29020">
                <a:srgbClr val="FFDAA5"/>
              </a:gs>
              <a:gs pos="29410">
                <a:srgbClr val="FFDAA5"/>
              </a:gs>
              <a:gs pos="29800">
                <a:srgbClr val="FFDAA4"/>
              </a:gs>
              <a:gs pos="30200">
                <a:srgbClr val="FFD9A2"/>
              </a:gs>
              <a:gs pos="30590">
                <a:srgbClr val="FFD9A2"/>
              </a:gs>
              <a:gs pos="30980">
                <a:srgbClr val="FFD8A1"/>
              </a:gs>
              <a:gs pos="31370">
                <a:srgbClr val="FFD79F"/>
              </a:gs>
              <a:gs pos="31770">
                <a:srgbClr val="FFD79F"/>
              </a:gs>
              <a:gs pos="32160">
                <a:srgbClr val="FFD79E"/>
              </a:gs>
              <a:gs pos="32550">
                <a:srgbClr val="FFD69C"/>
              </a:gs>
              <a:gs pos="32940">
                <a:srgbClr val="FFD69C"/>
              </a:gs>
              <a:gs pos="33330">
                <a:srgbClr val="FFD49A"/>
              </a:gs>
              <a:gs pos="33730">
                <a:srgbClr val="FFD499"/>
              </a:gs>
              <a:gs pos="34120">
                <a:srgbClr val="FFD499"/>
              </a:gs>
              <a:gs pos="34510">
                <a:srgbClr val="FFD397"/>
              </a:gs>
              <a:gs pos="34900">
                <a:srgbClr val="FFD296"/>
              </a:gs>
              <a:gs pos="35290">
                <a:srgbClr val="FFD296"/>
              </a:gs>
              <a:gs pos="35690">
                <a:srgbClr val="FFD194"/>
              </a:gs>
              <a:gs pos="36080">
                <a:srgbClr val="FFD093"/>
              </a:gs>
              <a:gs pos="36470">
                <a:srgbClr val="FFD093"/>
              </a:gs>
              <a:gs pos="36860">
                <a:srgbClr val="FFCF91"/>
              </a:gs>
              <a:gs pos="37260">
                <a:srgbClr val="FFCF90"/>
              </a:gs>
              <a:gs pos="37650">
                <a:srgbClr val="FFCF90"/>
              </a:gs>
              <a:gs pos="38040">
                <a:srgbClr val="FFCE8E"/>
              </a:gs>
              <a:gs pos="38430">
                <a:srgbClr val="FFCE8E"/>
              </a:gs>
              <a:gs pos="38820">
                <a:srgbClr val="FFCD8D"/>
              </a:gs>
              <a:gs pos="39220">
                <a:srgbClr val="FFCC8B"/>
              </a:gs>
              <a:gs pos="39610">
                <a:srgbClr val="FFCC8B"/>
              </a:gs>
              <a:gs pos="40000">
                <a:srgbClr val="FFCA89"/>
              </a:gs>
              <a:gs pos="40390">
                <a:srgbClr val="FFCA88"/>
              </a:gs>
              <a:gs pos="40780">
                <a:srgbClr val="FFCA88"/>
              </a:gs>
              <a:gs pos="41180">
                <a:srgbClr val="FFC886"/>
              </a:gs>
              <a:gs pos="41570">
                <a:srgbClr val="FFC885"/>
              </a:gs>
              <a:gs pos="41960">
                <a:srgbClr val="FFC885"/>
              </a:gs>
              <a:gs pos="42350">
                <a:srgbClr val="FFC784"/>
              </a:gs>
              <a:gs pos="42750">
                <a:srgbClr val="FFC783"/>
              </a:gs>
              <a:gs pos="43140">
                <a:srgbClr val="FFC682"/>
              </a:gs>
              <a:gs pos="43530">
                <a:srgbClr val="FFC581"/>
              </a:gs>
              <a:gs pos="43920">
                <a:srgbClr val="FFC580"/>
              </a:gs>
              <a:gs pos="44310">
                <a:srgbClr val="FFC47F"/>
              </a:gs>
              <a:gs pos="44710">
                <a:srgbClr val="FFC37E"/>
              </a:gs>
              <a:gs pos="45100">
                <a:srgbClr val="FFC37D"/>
              </a:gs>
              <a:gs pos="45490">
                <a:srgbClr val="FFC27C"/>
              </a:gs>
              <a:gs pos="45880">
                <a:srgbClr val="FFC17B"/>
              </a:gs>
              <a:gs pos="46280">
                <a:srgbClr val="FFC17A"/>
              </a:gs>
              <a:gs pos="46670">
                <a:srgbClr val="FFBF78"/>
              </a:gs>
              <a:gs pos="47060">
                <a:srgbClr val="FFBF78"/>
              </a:gs>
              <a:gs pos="47450">
                <a:srgbClr val="FFBE77"/>
              </a:gs>
              <a:gs pos="47840">
                <a:srgbClr val="FFBD75"/>
              </a:gs>
              <a:gs pos="48240">
                <a:srgbClr val="FFBD75"/>
              </a:gs>
              <a:gs pos="48630">
                <a:srgbClr val="FFBC74"/>
              </a:gs>
              <a:gs pos="49020">
                <a:srgbClr val="FFBB72"/>
              </a:gs>
              <a:gs pos="49410">
                <a:srgbClr val="FFBB72"/>
              </a:gs>
              <a:gs pos="49800">
                <a:srgbClr val="FFBA71"/>
              </a:gs>
              <a:gs pos="50200">
                <a:srgbClr val="FFBA6F"/>
              </a:gs>
              <a:gs pos="50590">
                <a:srgbClr val="FFB96E"/>
              </a:gs>
              <a:gs pos="50980">
                <a:srgbClr val="FFB86D"/>
              </a:gs>
              <a:gs pos="51370">
                <a:srgbClr val="FFB86C"/>
              </a:gs>
              <a:gs pos="51770">
                <a:srgbClr val="FFB76B"/>
              </a:gs>
              <a:gs pos="52160">
                <a:srgbClr val="FFB76A"/>
              </a:gs>
              <a:gs pos="52550">
                <a:srgbClr val="FFB669"/>
              </a:gs>
              <a:gs pos="52940">
                <a:srgbClr val="FFB568"/>
              </a:gs>
              <a:gs pos="53330">
                <a:srgbClr val="FFB567"/>
              </a:gs>
              <a:gs pos="53730">
                <a:srgbClr val="FFB466"/>
              </a:gs>
              <a:gs pos="54120">
                <a:srgbClr val="FFB365"/>
              </a:gs>
              <a:gs pos="54510">
                <a:srgbClr val="FFB263"/>
              </a:gs>
              <a:gs pos="54900">
                <a:srgbClr val="FFB263"/>
              </a:gs>
              <a:gs pos="55290">
                <a:srgbClr val="FFB262"/>
              </a:gs>
              <a:gs pos="55690">
                <a:srgbClr val="FFB060"/>
              </a:gs>
              <a:gs pos="56080">
                <a:srgbClr val="FFB060"/>
              </a:gs>
              <a:gs pos="56470">
                <a:srgbClr val="FFB05F"/>
              </a:gs>
              <a:gs pos="56860">
                <a:srgbClr val="FFAE5D"/>
              </a:gs>
              <a:gs pos="57260">
                <a:srgbClr val="FFAE5D"/>
              </a:gs>
              <a:gs pos="57650">
                <a:srgbClr val="FFAE5C"/>
              </a:gs>
              <a:gs pos="58040">
                <a:srgbClr val="FFAC5A"/>
              </a:gs>
              <a:gs pos="58430">
                <a:srgbClr val="FFAC5A"/>
              </a:gs>
              <a:gs pos="58820">
                <a:srgbClr val="FFAB59"/>
              </a:gs>
              <a:gs pos="59220">
                <a:srgbClr val="FFAB58"/>
              </a:gs>
              <a:gs pos="59610">
                <a:srgbClr val="FFAA57"/>
              </a:gs>
              <a:gs pos="60000">
                <a:srgbClr val="FFA956"/>
              </a:gs>
              <a:gs pos="60390">
                <a:srgbClr val="FFA955"/>
              </a:gs>
              <a:gs pos="60780">
                <a:srgbClr val="FFA854"/>
              </a:gs>
              <a:gs pos="61180">
                <a:srgbClr val="FFA753"/>
              </a:gs>
              <a:gs pos="61570">
                <a:srgbClr val="FFA752"/>
              </a:gs>
              <a:gs pos="61960">
                <a:srgbClr val="FFA651"/>
              </a:gs>
              <a:gs pos="62350">
                <a:srgbClr val="FFA550"/>
              </a:gs>
              <a:gs pos="62740">
                <a:srgbClr val="FFA54F"/>
              </a:gs>
              <a:gs pos="63140">
                <a:srgbClr val="FFA44E"/>
              </a:gs>
              <a:gs pos="63530">
                <a:srgbClr val="FFA34D"/>
              </a:gs>
              <a:gs pos="63920">
                <a:srgbClr val="FFA24C"/>
              </a:gs>
              <a:gs pos="64310">
                <a:srgbClr val="FFA24B"/>
              </a:gs>
              <a:gs pos="64710">
                <a:srgbClr val="FFA14A"/>
              </a:gs>
              <a:gs pos="65100">
                <a:srgbClr val="FFA049"/>
              </a:gs>
              <a:gs pos="65490">
                <a:srgbClr val="FFA048"/>
              </a:gs>
              <a:gs pos="65880">
                <a:srgbClr val="FF9F47"/>
              </a:gs>
              <a:gs pos="66270">
                <a:srgbClr val="FF9E46"/>
              </a:gs>
              <a:gs pos="66670">
                <a:srgbClr val="FF9E45"/>
              </a:gs>
              <a:gs pos="67060">
                <a:srgbClr val="FF9D44"/>
              </a:gs>
              <a:gs pos="67450">
                <a:srgbClr val="FF9C43"/>
              </a:gs>
              <a:gs pos="67840">
                <a:srgbClr val="FF9C42"/>
              </a:gs>
              <a:gs pos="68240">
                <a:srgbClr val="FF9B41"/>
              </a:gs>
              <a:gs pos="68630">
                <a:srgbClr val="FF9A40"/>
              </a:gs>
              <a:gs pos="69020">
                <a:srgbClr val="FF9A3F"/>
              </a:gs>
              <a:gs pos="69410">
                <a:srgbClr val="FF993E"/>
              </a:gs>
              <a:gs pos="69800">
                <a:srgbClr val="FF983D"/>
              </a:gs>
              <a:gs pos="70200">
                <a:srgbClr val="FF973C"/>
              </a:gs>
              <a:gs pos="70590">
                <a:srgbClr val="FF973B"/>
              </a:gs>
              <a:gs pos="70980">
                <a:srgbClr val="FF963A"/>
              </a:gs>
              <a:gs pos="71370">
                <a:srgbClr val="FF9539"/>
              </a:gs>
              <a:gs pos="71770">
                <a:srgbClr val="FF9538"/>
              </a:gs>
              <a:gs pos="72160">
                <a:srgbClr val="FF9437"/>
              </a:gs>
              <a:gs pos="72550">
                <a:srgbClr val="FF9336"/>
              </a:gs>
              <a:gs pos="72940">
                <a:srgbClr val="FF9335"/>
              </a:gs>
              <a:gs pos="73330">
                <a:srgbClr val="FF9234"/>
              </a:gs>
              <a:gs pos="73730">
                <a:srgbClr val="FF9133"/>
              </a:gs>
              <a:gs pos="74120">
                <a:srgbClr val="FF9132"/>
              </a:gs>
              <a:gs pos="74510">
                <a:srgbClr val="FF9031"/>
              </a:gs>
              <a:gs pos="74900">
                <a:srgbClr val="FF8F30"/>
              </a:gs>
              <a:gs pos="75290">
                <a:srgbClr val="FF8E2F"/>
              </a:gs>
              <a:gs pos="75690">
                <a:srgbClr val="FF8D2E"/>
              </a:gs>
              <a:gs pos="76080">
                <a:srgbClr val="FF8C2D"/>
              </a:gs>
              <a:gs pos="76470">
                <a:srgbClr val="FF8B2C"/>
              </a:gs>
              <a:gs pos="76860">
                <a:srgbClr val="FF8B2B"/>
              </a:gs>
              <a:gs pos="77260">
                <a:srgbClr val="FF8A2A"/>
              </a:gs>
              <a:gs pos="77650">
                <a:srgbClr val="FF8929"/>
              </a:gs>
              <a:gs pos="78040">
                <a:srgbClr val="FF8828"/>
              </a:gs>
              <a:gs pos="78430">
                <a:srgbClr val="FF8727"/>
              </a:gs>
              <a:gs pos="78820">
                <a:srgbClr val="FF8626"/>
              </a:gs>
              <a:gs pos="79220">
                <a:srgbClr val="FF8525"/>
              </a:gs>
              <a:gs pos="79610">
                <a:srgbClr val="FF8424"/>
              </a:gs>
              <a:gs pos="80000">
                <a:srgbClr val="FF8323"/>
              </a:gs>
              <a:gs pos="80390">
                <a:srgbClr val="FF8222"/>
              </a:gs>
              <a:gs pos="80780">
                <a:srgbClr val="FF8121"/>
              </a:gs>
              <a:gs pos="81180">
                <a:srgbClr val="FF8020"/>
              </a:gs>
              <a:gs pos="81570">
                <a:srgbClr val="FF7F1F"/>
              </a:gs>
              <a:gs pos="81960">
                <a:srgbClr val="FF7E1E"/>
              </a:gs>
              <a:gs pos="82350">
                <a:srgbClr val="FF7D1D"/>
              </a:gs>
              <a:gs pos="82750">
                <a:srgbClr val="FF7C1C"/>
              </a:gs>
              <a:gs pos="83140">
                <a:srgbClr val="FF7B1B"/>
              </a:gs>
              <a:gs pos="83530">
                <a:srgbClr val="FF7A1A"/>
              </a:gs>
              <a:gs pos="83920">
                <a:srgbClr val="FF7919"/>
              </a:gs>
              <a:gs pos="84310">
                <a:srgbClr val="FF7818"/>
              </a:gs>
              <a:gs pos="84710">
                <a:srgbClr val="FF7717"/>
              </a:gs>
              <a:gs pos="85100">
                <a:srgbClr val="FF7616"/>
              </a:gs>
              <a:gs pos="85490">
                <a:srgbClr val="FF7515"/>
              </a:gs>
              <a:gs pos="85880">
                <a:srgbClr val="FF7414"/>
              </a:gs>
              <a:gs pos="86280">
                <a:srgbClr val="FF7313"/>
              </a:gs>
              <a:gs pos="86670">
                <a:srgbClr val="FF7212"/>
              </a:gs>
              <a:gs pos="87060">
                <a:srgbClr val="FF7111"/>
              </a:gs>
              <a:gs pos="87450">
                <a:srgbClr val="FF7010"/>
              </a:gs>
              <a:gs pos="87840">
                <a:srgbClr val="FF6F0F"/>
              </a:gs>
              <a:gs pos="88240">
                <a:srgbClr val="FF6E0E"/>
              </a:gs>
              <a:gs pos="88630">
                <a:srgbClr val="FF6D0D"/>
              </a:gs>
              <a:gs pos="89020">
                <a:srgbClr val="FF6C0C"/>
              </a:gs>
              <a:gs pos="89410">
                <a:srgbClr val="FF6B0B"/>
              </a:gs>
              <a:gs pos="89800">
                <a:srgbClr val="FF6A0A"/>
              </a:gs>
              <a:gs pos="90200">
                <a:srgbClr val="FF6909"/>
              </a:gs>
              <a:gs pos="90590">
                <a:srgbClr val="FF6808"/>
              </a:gs>
              <a:gs pos="90980">
                <a:srgbClr val="FF6707"/>
              </a:gs>
              <a:gs pos="91370">
                <a:srgbClr val="FF6606"/>
              </a:gs>
              <a:gs pos="91770">
                <a:srgbClr val="FF6505"/>
              </a:gs>
              <a:gs pos="92160">
                <a:srgbClr val="FF6404"/>
              </a:gs>
              <a:gs pos="92550">
                <a:srgbClr val="FF6303"/>
              </a:gs>
              <a:gs pos="92940">
                <a:srgbClr val="FF6202"/>
              </a:gs>
              <a:gs pos="93330">
                <a:srgbClr val="FF6101"/>
              </a:gs>
              <a:gs pos="93730">
                <a:srgbClr val="FF6000"/>
              </a:gs>
              <a:gs pos="94120">
                <a:srgbClr val="FC5A00"/>
              </a:gs>
              <a:gs pos="94510">
                <a:srgbClr val="F95400"/>
              </a:gs>
              <a:gs pos="94900">
                <a:srgbClr val="F64F00"/>
              </a:gs>
              <a:gs pos="95290">
                <a:srgbClr val="F24800"/>
              </a:gs>
              <a:gs pos="95690">
                <a:srgbClr val="EF4200"/>
              </a:gs>
              <a:gs pos="96080">
                <a:srgbClr val="EC3D00"/>
              </a:gs>
              <a:gs pos="96470">
                <a:srgbClr val="E93600"/>
              </a:gs>
              <a:gs pos="96860">
                <a:srgbClr val="E63000"/>
              </a:gs>
              <a:gs pos="97260">
                <a:srgbClr val="E22B00"/>
              </a:gs>
              <a:gs pos="97650">
                <a:srgbClr val="DF2400"/>
              </a:gs>
              <a:gs pos="98040">
                <a:srgbClr val="DC1E00"/>
              </a:gs>
              <a:gs pos="98430">
                <a:srgbClr val="D91800"/>
              </a:gs>
              <a:gs pos="98820">
                <a:srgbClr val="D61200"/>
              </a:gs>
              <a:gs pos="99220">
                <a:srgbClr val="D20C00"/>
              </a:gs>
              <a:gs pos="99610">
                <a:srgbClr val="CF0600"/>
              </a:gs>
              <a:gs pos="100000">
                <a:srgbClr val="CC0000"/>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943225" y="18933048"/>
            <a:ext cx="666900" cy="26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992">
                <a:solidFill>
                  <a:srgbClr val="000000"/>
                </a:solidFill>
                <a:latin typeface="Arial"/>
                <a:ea typeface="Arial"/>
                <a:cs typeface="Arial"/>
                <a:sym typeface="Arial"/>
              </a:rPr>
              <a:t>81</a:t>
            </a:r>
            <a:endParaRPr sz="2700"/>
          </a:p>
        </p:txBody>
      </p:sp>
      <p:sp>
        <p:nvSpPr>
          <p:cNvPr id="133" name="Google Shape;133;p1"/>
          <p:cNvSpPr/>
          <p:nvPr/>
        </p:nvSpPr>
        <p:spPr>
          <a:xfrm>
            <a:off x="3956685"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497586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4314825" y="18933048"/>
            <a:ext cx="666900" cy="26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lang="en-US" sz="2992">
                <a:solidFill>
                  <a:srgbClr val="000000"/>
                </a:solidFill>
                <a:latin typeface="Arial"/>
                <a:ea typeface="Arial"/>
                <a:cs typeface="Arial"/>
                <a:sym typeface="Arial"/>
              </a:rPr>
              <a:t>8</a:t>
            </a:r>
            <a:r>
              <a:rPr lang="en-US" sz="2992"/>
              <a:t>8</a:t>
            </a:r>
            <a:endParaRPr sz="2700"/>
          </a:p>
        </p:txBody>
      </p:sp>
      <p:graphicFrame>
        <p:nvGraphicFramePr>
          <p:cNvPr id="136" name="Google Shape;136;p1"/>
          <p:cNvGraphicFramePr/>
          <p:nvPr/>
        </p:nvGraphicFramePr>
        <p:xfrm>
          <a:off x="5133975" y="12188048"/>
          <a:ext cx="3000000" cy="3000000"/>
        </p:xfrm>
        <a:graphic>
          <a:graphicData uri="http://schemas.openxmlformats.org/drawingml/2006/table">
            <a:tbl>
              <a:tblPr>
                <a:noFill/>
                <a:tableStyleId>{62FE9352-4753-4817-9674-20AEA2D58523}</a:tableStyleId>
              </a:tblPr>
              <a:tblGrid>
                <a:gridCol w="509600"/>
                <a:gridCol w="509600"/>
                <a:gridCol w="509600"/>
                <a:gridCol w="509600"/>
              </a:tblGrid>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BE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0B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79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0B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06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71"/>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71"/>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F3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71"/>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71"/>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CC000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06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06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02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06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02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01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F9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71"/>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A4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0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CC0000"/>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06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55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020"/>
                    </a:solidFill>
                  </a:tcPr>
                </a:tc>
              </a:tr>
            </a:tbl>
          </a:graphicData>
        </a:graphic>
      </p:graphicFrame>
      <p:sp>
        <p:nvSpPr>
          <p:cNvPr id="137" name="Google Shape;137;p1"/>
          <p:cNvSpPr/>
          <p:nvPr/>
        </p:nvSpPr>
        <p:spPr>
          <a:xfrm>
            <a:off x="5133975" y="18628827"/>
            <a:ext cx="2038500" cy="217200"/>
          </a:xfrm>
          <a:prstGeom prst="rect">
            <a:avLst/>
          </a:prstGeom>
          <a:gradFill>
            <a:gsLst>
              <a:gs pos="0">
                <a:srgbClr val="FFFBEF"/>
              </a:gs>
              <a:gs pos="390">
                <a:srgbClr val="FFFAEE"/>
              </a:gs>
              <a:gs pos="780">
                <a:srgbClr val="FFFAED"/>
              </a:gs>
              <a:gs pos="1180">
                <a:srgbClr val="FFF9EC"/>
              </a:gs>
              <a:gs pos="1570">
                <a:srgbClr val="FFF9EB"/>
              </a:gs>
              <a:gs pos="1960">
                <a:srgbClr val="FFF9EA"/>
              </a:gs>
              <a:gs pos="2350">
                <a:srgbClr val="FFF8E9"/>
              </a:gs>
              <a:gs pos="2750">
                <a:srgbClr val="FFF8E8"/>
              </a:gs>
              <a:gs pos="3140">
                <a:srgbClr val="FFF8E7"/>
              </a:gs>
              <a:gs pos="3530">
                <a:srgbClr val="FFF7E6"/>
              </a:gs>
              <a:gs pos="3920">
                <a:srgbClr val="FFF7E5"/>
              </a:gs>
              <a:gs pos="4310">
                <a:srgbClr val="FFF6E4"/>
              </a:gs>
              <a:gs pos="4710">
                <a:srgbClr val="FFF6E3"/>
              </a:gs>
              <a:gs pos="5100">
                <a:srgbClr val="FFF6E2"/>
              </a:gs>
              <a:gs pos="5490">
                <a:srgbClr val="FFF5E1"/>
              </a:gs>
              <a:gs pos="5880">
                <a:srgbClr val="FFF5E0"/>
              </a:gs>
              <a:gs pos="6280">
                <a:srgbClr val="FFF5DF"/>
              </a:gs>
              <a:gs pos="6670">
                <a:srgbClr val="FFF4DE"/>
              </a:gs>
              <a:gs pos="7060">
                <a:srgbClr val="FFF4DD"/>
              </a:gs>
              <a:gs pos="7450">
                <a:srgbClr val="FFF3DC"/>
              </a:gs>
              <a:gs pos="7840">
                <a:srgbClr val="FFF3DB"/>
              </a:gs>
              <a:gs pos="8240">
                <a:srgbClr val="FFF3DA"/>
              </a:gs>
              <a:gs pos="8630">
                <a:srgbClr val="FFF3DA"/>
              </a:gs>
              <a:gs pos="9020">
                <a:srgbClr val="FFF2D8"/>
              </a:gs>
              <a:gs pos="9410">
                <a:srgbClr val="FFF2D7"/>
              </a:gs>
              <a:gs pos="9800">
                <a:srgbClr val="FFF2D7"/>
              </a:gs>
              <a:gs pos="10200">
                <a:srgbClr val="FFF1D5"/>
              </a:gs>
              <a:gs pos="10590">
                <a:srgbClr val="FFF0D4"/>
              </a:gs>
              <a:gs pos="10980">
                <a:srgbClr val="FFF0D3"/>
              </a:gs>
              <a:gs pos="11370">
                <a:srgbClr val="FFF0D2"/>
              </a:gs>
              <a:gs pos="11770">
                <a:srgbClr val="FFEFD1"/>
              </a:gs>
              <a:gs pos="12160">
                <a:srgbClr val="FFEFD0"/>
              </a:gs>
              <a:gs pos="12550">
                <a:srgbClr val="FFEFCF"/>
              </a:gs>
              <a:gs pos="12940">
                <a:srgbClr val="FFEFCF"/>
              </a:gs>
              <a:gs pos="13330">
                <a:srgbClr val="FFEECD"/>
              </a:gs>
              <a:gs pos="13730">
                <a:srgbClr val="FFEDCC"/>
              </a:gs>
              <a:gs pos="14120">
                <a:srgbClr val="FFEDCC"/>
              </a:gs>
              <a:gs pos="14510">
                <a:srgbClr val="FFECCA"/>
              </a:gs>
              <a:gs pos="14900">
                <a:srgbClr val="FFECC9"/>
              </a:gs>
              <a:gs pos="15290">
                <a:srgbClr val="FFECC9"/>
              </a:gs>
              <a:gs pos="15690">
                <a:srgbClr val="FFEBC7"/>
              </a:gs>
              <a:gs pos="16080">
                <a:srgbClr val="FFEBC6"/>
              </a:gs>
              <a:gs pos="16470">
                <a:srgbClr val="FFEBC6"/>
              </a:gs>
              <a:gs pos="16860">
                <a:srgbClr val="FFEAC4"/>
              </a:gs>
              <a:gs pos="17260">
                <a:srgbClr val="FFE9C3"/>
              </a:gs>
              <a:gs pos="17650">
                <a:srgbClr val="FFE9C3"/>
              </a:gs>
              <a:gs pos="18040">
                <a:srgbClr val="FFE8C1"/>
              </a:gs>
              <a:gs pos="18430">
                <a:srgbClr val="FFE8C0"/>
              </a:gs>
              <a:gs pos="18820">
                <a:srgbClr val="FFE7BF"/>
              </a:gs>
              <a:gs pos="19220">
                <a:srgbClr val="FFE7BE"/>
              </a:gs>
              <a:gs pos="19610">
                <a:srgbClr val="FFE6BD"/>
              </a:gs>
              <a:gs pos="20000">
                <a:srgbClr val="FFE6BC"/>
              </a:gs>
              <a:gs pos="20390">
                <a:srgbClr val="FFE5BB"/>
              </a:gs>
              <a:gs pos="20780">
                <a:srgbClr val="FFE5BA"/>
              </a:gs>
              <a:gs pos="21180">
                <a:srgbClr val="FFE4B9"/>
              </a:gs>
              <a:gs pos="21570">
                <a:srgbClr val="FFE4B8"/>
              </a:gs>
              <a:gs pos="21960">
                <a:srgbClr val="FFE3B7"/>
              </a:gs>
              <a:gs pos="22350">
                <a:srgbClr val="FFE3B6"/>
              </a:gs>
              <a:gs pos="22750">
                <a:srgbClr val="FFE2B5"/>
              </a:gs>
              <a:gs pos="23140">
                <a:srgbClr val="FFE2B4"/>
              </a:gs>
              <a:gs pos="23530">
                <a:srgbClr val="FFE1B3"/>
              </a:gs>
              <a:gs pos="23920">
                <a:srgbClr val="FFE1B2"/>
              </a:gs>
              <a:gs pos="24310">
                <a:srgbClr val="FFE0B1"/>
              </a:gs>
              <a:gs pos="24710">
                <a:srgbClr val="FFE0B0"/>
              </a:gs>
              <a:gs pos="25100">
                <a:srgbClr val="FFE0B0"/>
              </a:gs>
              <a:gs pos="25490">
                <a:srgbClr val="FFDFAE"/>
              </a:gs>
              <a:gs pos="25880">
                <a:srgbClr val="FFDFAE"/>
              </a:gs>
              <a:gs pos="26280">
                <a:srgbClr val="FFDEAD"/>
              </a:gs>
              <a:gs pos="26670">
                <a:srgbClr val="FFDDAB"/>
              </a:gs>
              <a:gs pos="27060">
                <a:srgbClr val="FFDDAB"/>
              </a:gs>
              <a:gs pos="27450">
                <a:srgbClr val="FFDDAA"/>
              </a:gs>
              <a:gs pos="27840">
                <a:srgbClr val="FFDCA8"/>
              </a:gs>
              <a:gs pos="28240">
                <a:srgbClr val="FFDCA8"/>
              </a:gs>
              <a:gs pos="28630">
                <a:srgbClr val="FFDBA7"/>
              </a:gs>
              <a:gs pos="29020">
                <a:srgbClr val="FFDAA5"/>
              </a:gs>
              <a:gs pos="29410">
                <a:srgbClr val="FFDAA5"/>
              </a:gs>
              <a:gs pos="29800">
                <a:srgbClr val="FFDAA4"/>
              </a:gs>
              <a:gs pos="30200">
                <a:srgbClr val="FFD9A2"/>
              </a:gs>
              <a:gs pos="30590">
                <a:srgbClr val="FFD9A2"/>
              </a:gs>
              <a:gs pos="30980">
                <a:srgbClr val="FFD8A1"/>
              </a:gs>
              <a:gs pos="31370">
                <a:srgbClr val="FFD79F"/>
              </a:gs>
              <a:gs pos="31770">
                <a:srgbClr val="FFD79F"/>
              </a:gs>
              <a:gs pos="32160">
                <a:srgbClr val="FFD79E"/>
              </a:gs>
              <a:gs pos="32550">
                <a:srgbClr val="FFD69C"/>
              </a:gs>
              <a:gs pos="32940">
                <a:srgbClr val="FFD69C"/>
              </a:gs>
              <a:gs pos="33330">
                <a:srgbClr val="FFD49A"/>
              </a:gs>
              <a:gs pos="33730">
                <a:srgbClr val="FFD499"/>
              </a:gs>
              <a:gs pos="34120">
                <a:srgbClr val="FFD499"/>
              </a:gs>
              <a:gs pos="34510">
                <a:srgbClr val="FFD397"/>
              </a:gs>
              <a:gs pos="34900">
                <a:srgbClr val="FFD296"/>
              </a:gs>
              <a:gs pos="35290">
                <a:srgbClr val="FFD296"/>
              </a:gs>
              <a:gs pos="35690">
                <a:srgbClr val="FFD194"/>
              </a:gs>
              <a:gs pos="36080">
                <a:srgbClr val="FFD093"/>
              </a:gs>
              <a:gs pos="36470">
                <a:srgbClr val="FFD093"/>
              </a:gs>
              <a:gs pos="36860">
                <a:srgbClr val="FFCF91"/>
              </a:gs>
              <a:gs pos="37260">
                <a:srgbClr val="FFCF90"/>
              </a:gs>
              <a:gs pos="37650">
                <a:srgbClr val="FFCF90"/>
              </a:gs>
              <a:gs pos="38040">
                <a:srgbClr val="FFCE8E"/>
              </a:gs>
              <a:gs pos="38430">
                <a:srgbClr val="FFCE8E"/>
              </a:gs>
              <a:gs pos="38820">
                <a:srgbClr val="FFCD8D"/>
              </a:gs>
              <a:gs pos="39220">
                <a:srgbClr val="FFCC8B"/>
              </a:gs>
              <a:gs pos="39610">
                <a:srgbClr val="FFCC8B"/>
              </a:gs>
              <a:gs pos="40000">
                <a:srgbClr val="FFCA89"/>
              </a:gs>
              <a:gs pos="40390">
                <a:srgbClr val="FFCA88"/>
              </a:gs>
              <a:gs pos="40780">
                <a:srgbClr val="FFCA88"/>
              </a:gs>
              <a:gs pos="41180">
                <a:srgbClr val="FFC886"/>
              </a:gs>
              <a:gs pos="41570">
                <a:srgbClr val="FFC885"/>
              </a:gs>
              <a:gs pos="41960">
                <a:srgbClr val="FFC885"/>
              </a:gs>
              <a:gs pos="42350">
                <a:srgbClr val="FFC784"/>
              </a:gs>
              <a:gs pos="42750">
                <a:srgbClr val="FFC783"/>
              </a:gs>
              <a:gs pos="43140">
                <a:srgbClr val="FFC682"/>
              </a:gs>
              <a:gs pos="43530">
                <a:srgbClr val="FFC581"/>
              </a:gs>
              <a:gs pos="43920">
                <a:srgbClr val="FFC580"/>
              </a:gs>
              <a:gs pos="44310">
                <a:srgbClr val="FFC47F"/>
              </a:gs>
              <a:gs pos="44710">
                <a:srgbClr val="FFC37E"/>
              </a:gs>
              <a:gs pos="45100">
                <a:srgbClr val="FFC37D"/>
              </a:gs>
              <a:gs pos="45490">
                <a:srgbClr val="FFC27C"/>
              </a:gs>
              <a:gs pos="45880">
                <a:srgbClr val="FFC17B"/>
              </a:gs>
              <a:gs pos="46280">
                <a:srgbClr val="FFC17A"/>
              </a:gs>
              <a:gs pos="46670">
                <a:srgbClr val="FFBF78"/>
              </a:gs>
              <a:gs pos="47060">
                <a:srgbClr val="FFBF78"/>
              </a:gs>
              <a:gs pos="47450">
                <a:srgbClr val="FFBE77"/>
              </a:gs>
              <a:gs pos="47840">
                <a:srgbClr val="FFBD75"/>
              </a:gs>
              <a:gs pos="48240">
                <a:srgbClr val="FFBD75"/>
              </a:gs>
              <a:gs pos="48630">
                <a:srgbClr val="FFBC74"/>
              </a:gs>
              <a:gs pos="49020">
                <a:srgbClr val="FFBB72"/>
              </a:gs>
              <a:gs pos="49410">
                <a:srgbClr val="FFBB72"/>
              </a:gs>
              <a:gs pos="49800">
                <a:srgbClr val="FFBA71"/>
              </a:gs>
              <a:gs pos="50200">
                <a:srgbClr val="FFBA6F"/>
              </a:gs>
              <a:gs pos="50590">
                <a:srgbClr val="FFB96E"/>
              </a:gs>
              <a:gs pos="50980">
                <a:srgbClr val="FFB86D"/>
              </a:gs>
              <a:gs pos="51370">
                <a:srgbClr val="FFB86C"/>
              </a:gs>
              <a:gs pos="51770">
                <a:srgbClr val="FFB76B"/>
              </a:gs>
              <a:gs pos="52160">
                <a:srgbClr val="FFB76A"/>
              </a:gs>
              <a:gs pos="52550">
                <a:srgbClr val="FFB669"/>
              </a:gs>
              <a:gs pos="52940">
                <a:srgbClr val="FFB568"/>
              </a:gs>
              <a:gs pos="53330">
                <a:srgbClr val="FFB567"/>
              </a:gs>
              <a:gs pos="53730">
                <a:srgbClr val="FFB466"/>
              </a:gs>
              <a:gs pos="54120">
                <a:srgbClr val="FFB365"/>
              </a:gs>
              <a:gs pos="54510">
                <a:srgbClr val="FFB263"/>
              </a:gs>
              <a:gs pos="54900">
                <a:srgbClr val="FFB263"/>
              </a:gs>
              <a:gs pos="55290">
                <a:srgbClr val="FFB262"/>
              </a:gs>
              <a:gs pos="55690">
                <a:srgbClr val="FFB060"/>
              </a:gs>
              <a:gs pos="56080">
                <a:srgbClr val="FFB060"/>
              </a:gs>
              <a:gs pos="56470">
                <a:srgbClr val="FFB05F"/>
              </a:gs>
              <a:gs pos="56860">
                <a:srgbClr val="FFAE5D"/>
              </a:gs>
              <a:gs pos="57260">
                <a:srgbClr val="FFAE5D"/>
              </a:gs>
              <a:gs pos="57650">
                <a:srgbClr val="FFAE5C"/>
              </a:gs>
              <a:gs pos="58040">
                <a:srgbClr val="FFAC5A"/>
              </a:gs>
              <a:gs pos="58430">
                <a:srgbClr val="FFAC5A"/>
              </a:gs>
              <a:gs pos="58820">
                <a:srgbClr val="FFAB59"/>
              </a:gs>
              <a:gs pos="59220">
                <a:srgbClr val="FFAB58"/>
              </a:gs>
              <a:gs pos="59610">
                <a:srgbClr val="FFAA57"/>
              </a:gs>
              <a:gs pos="60000">
                <a:srgbClr val="FFA956"/>
              </a:gs>
              <a:gs pos="60390">
                <a:srgbClr val="FFA955"/>
              </a:gs>
              <a:gs pos="60780">
                <a:srgbClr val="FFA854"/>
              </a:gs>
              <a:gs pos="61180">
                <a:srgbClr val="FFA753"/>
              </a:gs>
              <a:gs pos="61570">
                <a:srgbClr val="FFA752"/>
              </a:gs>
              <a:gs pos="61960">
                <a:srgbClr val="FFA651"/>
              </a:gs>
              <a:gs pos="62350">
                <a:srgbClr val="FFA550"/>
              </a:gs>
              <a:gs pos="62740">
                <a:srgbClr val="FFA54F"/>
              </a:gs>
              <a:gs pos="63140">
                <a:srgbClr val="FFA44E"/>
              </a:gs>
              <a:gs pos="63530">
                <a:srgbClr val="FFA34D"/>
              </a:gs>
              <a:gs pos="63920">
                <a:srgbClr val="FFA24C"/>
              </a:gs>
              <a:gs pos="64310">
                <a:srgbClr val="FFA24B"/>
              </a:gs>
              <a:gs pos="64710">
                <a:srgbClr val="FFA14A"/>
              </a:gs>
              <a:gs pos="65100">
                <a:srgbClr val="FFA049"/>
              </a:gs>
              <a:gs pos="65490">
                <a:srgbClr val="FFA048"/>
              </a:gs>
              <a:gs pos="65880">
                <a:srgbClr val="FF9F47"/>
              </a:gs>
              <a:gs pos="66270">
                <a:srgbClr val="FF9E46"/>
              </a:gs>
              <a:gs pos="66670">
                <a:srgbClr val="FF9E45"/>
              </a:gs>
              <a:gs pos="67060">
                <a:srgbClr val="FF9D44"/>
              </a:gs>
              <a:gs pos="67450">
                <a:srgbClr val="FF9C43"/>
              </a:gs>
              <a:gs pos="67840">
                <a:srgbClr val="FF9C42"/>
              </a:gs>
              <a:gs pos="68240">
                <a:srgbClr val="FF9B41"/>
              </a:gs>
              <a:gs pos="68630">
                <a:srgbClr val="FF9A40"/>
              </a:gs>
              <a:gs pos="69020">
                <a:srgbClr val="FF9A3F"/>
              </a:gs>
              <a:gs pos="69410">
                <a:srgbClr val="FF993E"/>
              </a:gs>
              <a:gs pos="69800">
                <a:srgbClr val="FF983D"/>
              </a:gs>
              <a:gs pos="70200">
                <a:srgbClr val="FF973C"/>
              </a:gs>
              <a:gs pos="70590">
                <a:srgbClr val="FF973B"/>
              </a:gs>
              <a:gs pos="70980">
                <a:srgbClr val="FF963A"/>
              </a:gs>
              <a:gs pos="71370">
                <a:srgbClr val="FF9539"/>
              </a:gs>
              <a:gs pos="71770">
                <a:srgbClr val="FF9538"/>
              </a:gs>
              <a:gs pos="72160">
                <a:srgbClr val="FF9437"/>
              </a:gs>
              <a:gs pos="72550">
                <a:srgbClr val="FF9336"/>
              </a:gs>
              <a:gs pos="72940">
                <a:srgbClr val="FF9335"/>
              </a:gs>
              <a:gs pos="73330">
                <a:srgbClr val="FF9234"/>
              </a:gs>
              <a:gs pos="73730">
                <a:srgbClr val="FF9133"/>
              </a:gs>
              <a:gs pos="74120">
                <a:srgbClr val="FF9132"/>
              </a:gs>
              <a:gs pos="74510">
                <a:srgbClr val="FF9031"/>
              </a:gs>
              <a:gs pos="74900">
                <a:srgbClr val="FF8F30"/>
              </a:gs>
              <a:gs pos="75290">
                <a:srgbClr val="FF8E2F"/>
              </a:gs>
              <a:gs pos="75690">
                <a:srgbClr val="FF8D2E"/>
              </a:gs>
              <a:gs pos="76080">
                <a:srgbClr val="FF8C2D"/>
              </a:gs>
              <a:gs pos="76470">
                <a:srgbClr val="FF8B2C"/>
              </a:gs>
              <a:gs pos="76860">
                <a:srgbClr val="FF8B2B"/>
              </a:gs>
              <a:gs pos="77260">
                <a:srgbClr val="FF8A2A"/>
              </a:gs>
              <a:gs pos="77650">
                <a:srgbClr val="FF8929"/>
              </a:gs>
              <a:gs pos="78040">
                <a:srgbClr val="FF8828"/>
              </a:gs>
              <a:gs pos="78430">
                <a:srgbClr val="FF8727"/>
              </a:gs>
              <a:gs pos="78820">
                <a:srgbClr val="FF8626"/>
              </a:gs>
              <a:gs pos="79220">
                <a:srgbClr val="FF8525"/>
              </a:gs>
              <a:gs pos="79610">
                <a:srgbClr val="FF8424"/>
              </a:gs>
              <a:gs pos="80000">
                <a:srgbClr val="FF8323"/>
              </a:gs>
              <a:gs pos="80390">
                <a:srgbClr val="FF8222"/>
              </a:gs>
              <a:gs pos="80780">
                <a:srgbClr val="FF8121"/>
              </a:gs>
              <a:gs pos="81180">
                <a:srgbClr val="FF8020"/>
              </a:gs>
              <a:gs pos="81570">
                <a:srgbClr val="FF7F1F"/>
              </a:gs>
              <a:gs pos="81960">
                <a:srgbClr val="FF7E1E"/>
              </a:gs>
              <a:gs pos="82350">
                <a:srgbClr val="FF7D1D"/>
              </a:gs>
              <a:gs pos="82750">
                <a:srgbClr val="FF7C1C"/>
              </a:gs>
              <a:gs pos="83140">
                <a:srgbClr val="FF7B1B"/>
              </a:gs>
              <a:gs pos="83530">
                <a:srgbClr val="FF7A1A"/>
              </a:gs>
              <a:gs pos="83920">
                <a:srgbClr val="FF7919"/>
              </a:gs>
              <a:gs pos="84310">
                <a:srgbClr val="FF7818"/>
              </a:gs>
              <a:gs pos="84710">
                <a:srgbClr val="FF7717"/>
              </a:gs>
              <a:gs pos="85100">
                <a:srgbClr val="FF7616"/>
              </a:gs>
              <a:gs pos="85490">
                <a:srgbClr val="FF7515"/>
              </a:gs>
              <a:gs pos="85880">
                <a:srgbClr val="FF7414"/>
              </a:gs>
              <a:gs pos="86280">
                <a:srgbClr val="FF7313"/>
              </a:gs>
              <a:gs pos="86670">
                <a:srgbClr val="FF7212"/>
              </a:gs>
              <a:gs pos="87060">
                <a:srgbClr val="FF7111"/>
              </a:gs>
              <a:gs pos="87450">
                <a:srgbClr val="FF7010"/>
              </a:gs>
              <a:gs pos="87840">
                <a:srgbClr val="FF6F0F"/>
              </a:gs>
              <a:gs pos="88240">
                <a:srgbClr val="FF6E0E"/>
              </a:gs>
              <a:gs pos="88630">
                <a:srgbClr val="FF6D0D"/>
              </a:gs>
              <a:gs pos="89020">
                <a:srgbClr val="FF6C0C"/>
              </a:gs>
              <a:gs pos="89410">
                <a:srgbClr val="FF6B0B"/>
              </a:gs>
              <a:gs pos="89800">
                <a:srgbClr val="FF6A0A"/>
              </a:gs>
              <a:gs pos="90200">
                <a:srgbClr val="FF6909"/>
              </a:gs>
              <a:gs pos="90590">
                <a:srgbClr val="FF6808"/>
              </a:gs>
              <a:gs pos="90980">
                <a:srgbClr val="FF6707"/>
              </a:gs>
              <a:gs pos="91370">
                <a:srgbClr val="FF6606"/>
              </a:gs>
              <a:gs pos="91770">
                <a:srgbClr val="FF6505"/>
              </a:gs>
              <a:gs pos="92160">
                <a:srgbClr val="FF6404"/>
              </a:gs>
              <a:gs pos="92550">
                <a:srgbClr val="FF6303"/>
              </a:gs>
              <a:gs pos="92940">
                <a:srgbClr val="FF6202"/>
              </a:gs>
              <a:gs pos="93330">
                <a:srgbClr val="FF6101"/>
              </a:gs>
              <a:gs pos="93730">
                <a:srgbClr val="FF6000"/>
              </a:gs>
              <a:gs pos="94120">
                <a:srgbClr val="FC5A00"/>
              </a:gs>
              <a:gs pos="94510">
                <a:srgbClr val="F95400"/>
              </a:gs>
              <a:gs pos="94900">
                <a:srgbClr val="F64F00"/>
              </a:gs>
              <a:gs pos="95290">
                <a:srgbClr val="F24800"/>
              </a:gs>
              <a:gs pos="95690">
                <a:srgbClr val="EF4200"/>
              </a:gs>
              <a:gs pos="96080">
                <a:srgbClr val="EC3D00"/>
              </a:gs>
              <a:gs pos="96470">
                <a:srgbClr val="E93600"/>
              </a:gs>
              <a:gs pos="96860">
                <a:srgbClr val="E63000"/>
              </a:gs>
              <a:gs pos="97260">
                <a:srgbClr val="E22B00"/>
              </a:gs>
              <a:gs pos="97650">
                <a:srgbClr val="DF2400"/>
              </a:gs>
              <a:gs pos="98040">
                <a:srgbClr val="DC1E00"/>
              </a:gs>
              <a:gs pos="98430">
                <a:srgbClr val="D91800"/>
              </a:gs>
              <a:gs pos="98820">
                <a:srgbClr val="D61200"/>
              </a:gs>
              <a:gs pos="99220">
                <a:srgbClr val="D20C00"/>
              </a:gs>
              <a:gs pos="99610">
                <a:srgbClr val="CF0600"/>
              </a:gs>
              <a:gs pos="100000">
                <a:srgbClr val="CC0000"/>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512826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5133975" y="18933048"/>
            <a:ext cx="666900" cy="26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992">
                <a:solidFill>
                  <a:srgbClr val="000000"/>
                </a:solidFill>
                <a:latin typeface="Arial"/>
                <a:ea typeface="Arial"/>
                <a:cs typeface="Arial"/>
                <a:sym typeface="Arial"/>
              </a:rPr>
              <a:t>80</a:t>
            </a:r>
            <a:endParaRPr sz="2700"/>
          </a:p>
        </p:txBody>
      </p:sp>
      <p:sp>
        <p:nvSpPr>
          <p:cNvPr id="140" name="Google Shape;140;p1"/>
          <p:cNvSpPr/>
          <p:nvPr/>
        </p:nvSpPr>
        <p:spPr>
          <a:xfrm>
            <a:off x="6147435"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716661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6505575" y="18933048"/>
            <a:ext cx="666900" cy="26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lang="en-US" sz="2992">
                <a:solidFill>
                  <a:srgbClr val="000000"/>
                </a:solidFill>
                <a:latin typeface="Arial"/>
                <a:ea typeface="Arial"/>
                <a:cs typeface="Arial"/>
                <a:sym typeface="Arial"/>
              </a:rPr>
              <a:t>8</a:t>
            </a:r>
            <a:r>
              <a:rPr lang="en-US" sz="2992"/>
              <a:t>3</a:t>
            </a:r>
            <a:endParaRPr sz="2700"/>
          </a:p>
        </p:txBody>
      </p:sp>
      <p:graphicFrame>
        <p:nvGraphicFramePr>
          <p:cNvPr id="143" name="Google Shape;143;p1"/>
          <p:cNvGraphicFramePr/>
          <p:nvPr/>
        </p:nvGraphicFramePr>
        <p:xfrm>
          <a:off x="7324725" y="12188048"/>
          <a:ext cx="3000000" cy="3000000"/>
        </p:xfrm>
        <a:graphic>
          <a:graphicData uri="http://schemas.openxmlformats.org/drawingml/2006/table">
            <a:tbl>
              <a:tblPr>
                <a:noFill/>
                <a:tableStyleId>{62FE9352-4753-4817-9674-20AEA2D58523}</a:tableStyleId>
              </a:tblPr>
              <a:tblGrid>
                <a:gridCol w="509600"/>
                <a:gridCol w="509600"/>
                <a:gridCol w="509600"/>
                <a:gridCol w="509600"/>
              </a:tblGrid>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0B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DA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1B3"/>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2D8"/>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BE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DA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EC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0D2"/>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9A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8C1"/>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FC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B"/>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96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9A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7B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FA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17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C5A"/>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E5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1B3"/>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DA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C8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0B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AA5"/>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37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296"/>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7B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1B3"/>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A0A"/>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E2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854"/>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263"/>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568"/>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9A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296"/>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4B9"/>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EF42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CC00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13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049"/>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B72"/>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335"/>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568"/>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885"/>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424"/>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404"/>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101"/>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AA5"/>
                    </a:solidFill>
                  </a:tcPr>
                </a:tc>
              </a:tr>
            </a:tbl>
          </a:graphicData>
        </a:graphic>
      </p:graphicFrame>
      <p:sp>
        <p:nvSpPr>
          <p:cNvPr id="144" name="Google Shape;144;p1"/>
          <p:cNvSpPr/>
          <p:nvPr/>
        </p:nvSpPr>
        <p:spPr>
          <a:xfrm>
            <a:off x="7324725" y="18628827"/>
            <a:ext cx="2038500" cy="217200"/>
          </a:xfrm>
          <a:prstGeom prst="rect">
            <a:avLst/>
          </a:prstGeom>
          <a:gradFill>
            <a:gsLst>
              <a:gs pos="0">
                <a:srgbClr val="FFFBEF"/>
              </a:gs>
              <a:gs pos="390">
                <a:srgbClr val="FFFAEE"/>
              </a:gs>
              <a:gs pos="780">
                <a:srgbClr val="FFFAED"/>
              </a:gs>
              <a:gs pos="1180">
                <a:srgbClr val="FFF9EC"/>
              </a:gs>
              <a:gs pos="1570">
                <a:srgbClr val="FFF9EB"/>
              </a:gs>
              <a:gs pos="1960">
                <a:srgbClr val="FFF9EA"/>
              </a:gs>
              <a:gs pos="2350">
                <a:srgbClr val="FFF8E9"/>
              </a:gs>
              <a:gs pos="2750">
                <a:srgbClr val="FFF8E8"/>
              </a:gs>
              <a:gs pos="3140">
                <a:srgbClr val="FFF8E7"/>
              </a:gs>
              <a:gs pos="3530">
                <a:srgbClr val="FFF7E6"/>
              </a:gs>
              <a:gs pos="3920">
                <a:srgbClr val="FFF7E5"/>
              </a:gs>
              <a:gs pos="4310">
                <a:srgbClr val="FFF6E4"/>
              </a:gs>
              <a:gs pos="4710">
                <a:srgbClr val="FFF6E3"/>
              </a:gs>
              <a:gs pos="5100">
                <a:srgbClr val="FFF6E2"/>
              </a:gs>
              <a:gs pos="5490">
                <a:srgbClr val="FFF5E1"/>
              </a:gs>
              <a:gs pos="5880">
                <a:srgbClr val="FFF5E0"/>
              </a:gs>
              <a:gs pos="6280">
                <a:srgbClr val="FFF5DF"/>
              </a:gs>
              <a:gs pos="6670">
                <a:srgbClr val="FFF4DE"/>
              </a:gs>
              <a:gs pos="7060">
                <a:srgbClr val="FFF4DD"/>
              </a:gs>
              <a:gs pos="7450">
                <a:srgbClr val="FFF3DC"/>
              </a:gs>
              <a:gs pos="7840">
                <a:srgbClr val="FFF3DB"/>
              </a:gs>
              <a:gs pos="8240">
                <a:srgbClr val="FFF3DA"/>
              </a:gs>
              <a:gs pos="8630">
                <a:srgbClr val="FFF3DA"/>
              </a:gs>
              <a:gs pos="9020">
                <a:srgbClr val="FFF2D8"/>
              </a:gs>
              <a:gs pos="9410">
                <a:srgbClr val="FFF2D7"/>
              </a:gs>
              <a:gs pos="9800">
                <a:srgbClr val="FFF2D7"/>
              </a:gs>
              <a:gs pos="10200">
                <a:srgbClr val="FFF1D5"/>
              </a:gs>
              <a:gs pos="10590">
                <a:srgbClr val="FFF0D4"/>
              </a:gs>
              <a:gs pos="10980">
                <a:srgbClr val="FFF0D3"/>
              </a:gs>
              <a:gs pos="11370">
                <a:srgbClr val="FFF0D2"/>
              </a:gs>
              <a:gs pos="11770">
                <a:srgbClr val="FFEFD1"/>
              </a:gs>
              <a:gs pos="12160">
                <a:srgbClr val="FFEFD0"/>
              </a:gs>
              <a:gs pos="12550">
                <a:srgbClr val="FFEFCF"/>
              </a:gs>
              <a:gs pos="12940">
                <a:srgbClr val="FFEFCF"/>
              </a:gs>
              <a:gs pos="13330">
                <a:srgbClr val="FFEECD"/>
              </a:gs>
              <a:gs pos="13730">
                <a:srgbClr val="FFEDCC"/>
              </a:gs>
              <a:gs pos="14120">
                <a:srgbClr val="FFEDCC"/>
              </a:gs>
              <a:gs pos="14510">
                <a:srgbClr val="FFECCA"/>
              </a:gs>
              <a:gs pos="14900">
                <a:srgbClr val="FFECC9"/>
              </a:gs>
              <a:gs pos="15290">
                <a:srgbClr val="FFECC9"/>
              </a:gs>
              <a:gs pos="15690">
                <a:srgbClr val="FFEBC7"/>
              </a:gs>
              <a:gs pos="16080">
                <a:srgbClr val="FFEBC6"/>
              </a:gs>
              <a:gs pos="16470">
                <a:srgbClr val="FFEBC6"/>
              </a:gs>
              <a:gs pos="16860">
                <a:srgbClr val="FFEAC4"/>
              </a:gs>
              <a:gs pos="17260">
                <a:srgbClr val="FFE9C3"/>
              </a:gs>
              <a:gs pos="17650">
                <a:srgbClr val="FFE9C3"/>
              </a:gs>
              <a:gs pos="18040">
                <a:srgbClr val="FFE8C1"/>
              </a:gs>
              <a:gs pos="18430">
                <a:srgbClr val="FFE8C0"/>
              </a:gs>
              <a:gs pos="18820">
                <a:srgbClr val="FFE7BF"/>
              </a:gs>
              <a:gs pos="19220">
                <a:srgbClr val="FFE7BE"/>
              </a:gs>
              <a:gs pos="19610">
                <a:srgbClr val="FFE6BD"/>
              </a:gs>
              <a:gs pos="20000">
                <a:srgbClr val="FFE6BC"/>
              </a:gs>
              <a:gs pos="20390">
                <a:srgbClr val="FFE5BB"/>
              </a:gs>
              <a:gs pos="20780">
                <a:srgbClr val="FFE5BA"/>
              </a:gs>
              <a:gs pos="21180">
                <a:srgbClr val="FFE4B9"/>
              </a:gs>
              <a:gs pos="21570">
                <a:srgbClr val="FFE4B8"/>
              </a:gs>
              <a:gs pos="21960">
                <a:srgbClr val="FFE3B7"/>
              </a:gs>
              <a:gs pos="22350">
                <a:srgbClr val="FFE3B6"/>
              </a:gs>
              <a:gs pos="22750">
                <a:srgbClr val="FFE2B5"/>
              </a:gs>
              <a:gs pos="23140">
                <a:srgbClr val="FFE2B4"/>
              </a:gs>
              <a:gs pos="23530">
                <a:srgbClr val="FFE1B3"/>
              </a:gs>
              <a:gs pos="23920">
                <a:srgbClr val="FFE1B2"/>
              </a:gs>
              <a:gs pos="24310">
                <a:srgbClr val="FFE0B1"/>
              </a:gs>
              <a:gs pos="24710">
                <a:srgbClr val="FFE0B0"/>
              </a:gs>
              <a:gs pos="25100">
                <a:srgbClr val="FFE0B0"/>
              </a:gs>
              <a:gs pos="25490">
                <a:srgbClr val="FFDFAE"/>
              </a:gs>
              <a:gs pos="25880">
                <a:srgbClr val="FFDFAE"/>
              </a:gs>
              <a:gs pos="26280">
                <a:srgbClr val="FFDEAD"/>
              </a:gs>
              <a:gs pos="26670">
                <a:srgbClr val="FFDDAB"/>
              </a:gs>
              <a:gs pos="27060">
                <a:srgbClr val="FFDDAB"/>
              </a:gs>
              <a:gs pos="27450">
                <a:srgbClr val="FFDDAA"/>
              </a:gs>
              <a:gs pos="27840">
                <a:srgbClr val="FFDCA8"/>
              </a:gs>
              <a:gs pos="28240">
                <a:srgbClr val="FFDCA8"/>
              </a:gs>
              <a:gs pos="28630">
                <a:srgbClr val="FFDBA7"/>
              </a:gs>
              <a:gs pos="29020">
                <a:srgbClr val="FFDAA5"/>
              </a:gs>
              <a:gs pos="29410">
                <a:srgbClr val="FFDAA5"/>
              </a:gs>
              <a:gs pos="29800">
                <a:srgbClr val="FFDAA4"/>
              </a:gs>
              <a:gs pos="30200">
                <a:srgbClr val="FFD9A2"/>
              </a:gs>
              <a:gs pos="30590">
                <a:srgbClr val="FFD9A2"/>
              </a:gs>
              <a:gs pos="30980">
                <a:srgbClr val="FFD8A1"/>
              </a:gs>
              <a:gs pos="31370">
                <a:srgbClr val="FFD79F"/>
              </a:gs>
              <a:gs pos="31770">
                <a:srgbClr val="FFD79F"/>
              </a:gs>
              <a:gs pos="32160">
                <a:srgbClr val="FFD79E"/>
              </a:gs>
              <a:gs pos="32550">
                <a:srgbClr val="FFD69C"/>
              </a:gs>
              <a:gs pos="32940">
                <a:srgbClr val="FFD69C"/>
              </a:gs>
              <a:gs pos="33330">
                <a:srgbClr val="FFD49A"/>
              </a:gs>
              <a:gs pos="33730">
                <a:srgbClr val="FFD499"/>
              </a:gs>
              <a:gs pos="34120">
                <a:srgbClr val="FFD499"/>
              </a:gs>
              <a:gs pos="34510">
                <a:srgbClr val="FFD397"/>
              </a:gs>
              <a:gs pos="34900">
                <a:srgbClr val="FFD296"/>
              </a:gs>
              <a:gs pos="35290">
                <a:srgbClr val="FFD296"/>
              </a:gs>
              <a:gs pos="35690">
                <a:srgbClr val="FFD194"/>
              </a:gs>
              <a:gs pos="36080">
                <a:srgbClr val="FFD093"/>
              </a:gs>
              <a:gs pos="36470">
                <a:srgbClr val="FFD093"/>
              </a:gs>
              <a:gs pos="36860">
                <a:srgbClr val="FFCF91"/>
              </a:gs>
              <a:gs pos="37260">
                <a:srgbClr val="FFCF90"/>
              </a:gs>
              <a:gs pos="37650">
                <a:srgbClr val="FFCF90"/>
              </a:gs>
              <a:gs pos="38040">
                <a:srgbClr val="FFCE8E"/>
              </a:gs>
              <a:gs pos="38430">
                <a:srgbClr val="FFCE8E"/>
              </a:gs>
              <a:gs pos="38820">
                <a:srgbClr val="FFCD8D"/>
              </a:gs>
              <a:gs pos="39220">
                <a:srgbClr val="FFCC8B"/>
              </a:gs>
              <a:gs pos="39610">
                <a:srgbClr val="FFCC8B"/>
              </a:gs>
              <a:gs pos="40000">
                <a:srgbClr val="FFCA89"/>
              </a:gs>
              <a:gs pos="40390">
                <a:srgbClr val="FFCA88"/>
              </a:gs>
              <a:gs pos="40780">
                <a:srgbClr val="FFCA88"/>
              </a:gs>
              <a:gs pos="41180">
                <a:srgbClr val="FFC886"/>
              </a:gs>
              <a:gs pos="41570">
                <a:srgbClr val="FFC885"/>
              </a:gs>
              <a:gs pos="41960">
                <a:srgbClr val="FFC885"/>
              </a:gs>
              <a:gs pos="42350">
                <a:srgbClr val="FFC784"/>
              </a:gs>
              <a:gs pos="42750">
                <a:srgbClr val="FFC783"/>
              </a:gs>
              <a:gs pos="43140">
                <a:srgbClr val="FFC682"/>
              </a:gs>
              <a:gs pos="43530">
                <a:srgbClr val="FFC581"/>
              </a:gs>
              <a:gs pos="43920">
                <a:srgbClr val="FFC580"/>
              </a:gs>
              <a:gs pos="44310">
                <a:srgbClr val="FFC47F"/>
              </a:gs>
              <a:gs pos="44710">
                <a:srgbClr val="FFC37E"/>
              </a:gs>
              <a:gs pos="45100">
                <a:srgbClr val="FFC37D"/>
              </a:gs>
              <a:gs pos="45490">
                <a:srgbClr val="FFC27C"/>
              </a:gs>
              <a:gs pos="45880">
                <a:srgbClr val="FFC17B"/>
              </a:gs>
              <a:gs pos="46280">
                <a:srgbClr val="FFC17A"/>
              </a:gs>
              <a:gs pos="46670">
                <a:srgbClr val="FFBF78"/>
              </a:gs>
              <a:gs pos="47060">
                <a:srgbClr val="FFBF78"/>
              </a:gs>
              <a:gs pos="47450">
                <a:srgbClr val="FFBE77"/>
              </a:gs>
              <a:gs pos="47840">
                <a:srgbClr val="FFBD75"/>
              </a:gs>
              <a:gs pos="48240">
                <a:srgbClr val="FFBD75"/>
              </a:gs>
              <a:gs pos="48630">
                <a:srgbClr val="FFBC74"/>
              </a:gs>
              <a:gs pos="49020">
                <a:srgbClr val="FFBB72"/>
              </a:gs>
              <a:gs pos="49410">
                <a:srgbClr val="FFBB72"/>
              </a:gs>
              <a:gs pos="49800">
                <a:srgbClr val="FFBA71"/>
              </a:gs>
              <a:gs pos="50200">
                <a:srgbClr val="FFBA6F"/>
              </a:gs>
              <a:gs pos="50590">
                <a:srgbClr val="FFB96E"/>
              </a:gs>
              <a:gs pos="50980">
                <a:srgbClr val="FFB86D"/>
              </a:gs>
              <a:gs pos="51370">
                <a:srgbClr val="FFB86C"/>
              </a:gs>
              <a:gs pos="51770">
                <a:srgbClr val="FFB76B"/>
              </a:gs>
              <a:gs pos="52160">
                <a:srgbClr val="FFB76A"/>
              </a:gs>
              <a:gs pos="52550">
                <a:srgbClr val="FFB669"/>
              </a:gs>
              <a:gs pos="52940">
                <a:srgbClr val="FFB568"/>
              </a:gs>
              <a:gs pos="53330">
                <a:srgbClr val="FFB567"/>
              </a:gs>
              <a:gs pos="53730">
                <a:srgbClr val="FFB466"/>
              </a:gs>
              <a:gs pos="54120">
                <a:srgbClr val="FFB365"/>
              </a:gs>
              <a:gs pos="54510">
                <a:srgbClr val="FFB263"/>
              </a:gs>
              <a:gs pos="54900">
                <a:srgbClr val="FFB263"/>
              </a:gs>
              <a:gs pos="55290">
                <a:srgbClr val="FFB262"/>
              </a:gs>
              <a:gs pos="55690">
                <a:srgbClr val="FFB060"/>
              </a:gs>
              <a:gs pos="56080">
                <a:srgbClr val="FFB060"/>
              </a:gs>
              <a:gs pos="56470">
                <a:srgbClr val="FFB05F"/>
              </a:gs>
              <a:gs pos="56860">
                <a:srgbClr val="FFAE5D"/>
              </a:gs>
              <a:gs pos="57260">
                <a:srgbClr val="FFAE5D"/>
              </a:gs>
              <a:gs pos="57650">
                <a:srgbClr val="FFAE5C"/>
              </a:gs>
              <a:gs pos="58040">
                <a:srgbClr val="FFAC5A"/>
              </a:gs>
              <a:gs pos="58430">
                <a:srgbClr val="FFAC5A"/>
              </a:gs>
              <a:gs pos="58820">
                <a:srgbClr val="FFAB59"/>
              </a:gs>
              <a:gs pos="59220">
                <a:srgbClr val="FFAB58"/>
              </a:gs>
              <a:gs pos="59610">
                <a:srgbClr val="FFAA57"/>
              </a:gs>
              <a:gs pos="60000">
                <a:srgbClr val="FFA956"/>
              </a:gs>
              <a:gs pos="60390">
                <a:srgbClr val="FFA955"/>
              </a:gs>
              <a:gs pos="60780">
                <a:srgbClr val="FFA854"/>
              </a:gs>
              <a:gs pos="61180">
                <a:srgbClr val="FFA753"/>
              </a:gs>
              <a:gs pos="61570">
                <a:srgbClr val="FFA752"/>
              </a:gs>
              <a:gs pos="61960">
                <a:srgbClr val="FFA651"/>
              </a:gs>
              <a:gs pos="62350">
                <a:srgbClr val="FFA550"/>
              </a:gs>
              <a:gs pos="62740">
                <a:srgbClr val="FFA54F"/>
              </a:gs>
              <a:gs pos="63140">
                <a:srgbClr val="FFA44E"/>
              </a:gs>
              <a:gs pos="63530">
                <a:srgbClr val="FFA34D"/>
              </a:gs>
              <a:gs pos="63920">
                <a:srgbClr val="FFA24C"/>
              </a:gs>
              <a:gs pos="64310">
                <a:srgbClr val="FFA24B"/>
              </a:gs>
              <a:gs pos="64710">
                <a:srgbClr val="FFA14A"/>
              </a:gs>
              <a:gs pos="65100">
                <a:srgbClr val="FFA049"/>
              </a:gs>
              <a:gs pos="65490">
                <a:srgbClr val="FFA048"/>
              </a:gs>
              <a:gs pos="65880">
                <a:srgbClr val="FF9F47"/>
              </a:gs>
              <a:gs pos="66270">
                <a:srgbClr val="FF9E46"/>
              </a:gs>
              <a:gs pos="66670">
                <a:srgbClr val="FF9E45"/>
              </a:gs>
              <a:gs pos="67060">
                <a:srgbClr val="FF9D44"/>
              </a:gs>
              <a:gs pos="67450">
                <a:srgbClr val="FF9C43"/>
              </a:gs>
              <a:gs pos="67840">
                <a:srgbClr val="FF9C42"/>
              </a:gs>
              <a:gs pos="68240">
                <a:srgbClr val="FF9B41"/>
              </a:gs>
              <a:gs pos="68630">
                <a:srgbClr val="FF9A40"/>
              </a:gs>
              <a:gs pos="69020">
                <a:srgbClr val="FF9A3F"/>
              </a:gs>
              <a:gs pos="69410">
                <a:srgbClr val="FF993E"/>
              </a:gs>
              <a:gs pos="69800">
                <a:srgbClr val="FF983D"/>
              </a:gs>
              <a:gs pos="70200">
                <a:srgbClr val="FF973C"/>
              </a:gs>
              <a:gs pos="70590">
                <a:srgbClr val="FF973B"/>
              </a:gs>
              <a:gs pos="70980">
                <a:srgbClr val="FF963A"/>
              </a:gs>
              <a:gs pos="71370">
                <a:srgbClr val="FF9539"/>
              </a:gs>
              <a:gs pos="71770">
                <a:srgbClr val="FF9538"/>
              </a:gs>
              <a:gs pos="72160">
                <a:srgbClr val="FF9437"/>
              </a:gs>
              <a:gs pos="72550">
                <a:srgbClr val="FF9336"/>
              </a:gs>
              <a:gs pos="72940">
                <a:srgbClr val="FF9335"/>
              </a:gs>
              <a:gs pos="73330">
                <a:srgbClr val="FF9234"/>
              </a:gs>
              <a:gs pos="73730">
                <a:srgbClr val="FF9133"/>
              </a:gs>
              <a:gs pos="74120">
                <a:srgbClr val="FF9132"/>
              </a:gs>
              <a:gs pos="74510">
                <a:srgbClr val="FF9031"/>
              </a:gs>
              <a:gs pos="74900">
                <a:srgbClr val="FF8F30"/>
              </a:gs>
              <a:gs pos="75290">
                <a:srgbClr val="FF8E2F"/>
              </a:gs>
              <a:gs pos="75690">
                <a:srgbClr val="FF8D2E"/>
              </a:gs>
              <a:gs pos="76080">
                <a:srgbClr val="FF8C2D"/>
              </a:gs>
              <a:gs pos="76470">
                <a:srgbClr val="FF8B2C"/>
              </a:gs>
              <a:gs pos="76860">
                <a:srgbClr val="FF8B2B"/>
              </a:gs>
              <a:gs pos="77260">
                <a:srgbClr val="FF8A2A"/>
              </a:gs>
              <a:gs pos="77650">
                <a:srgbClr val="FF8929"/>
              </a:gs>
              <a:gs pos="78040">
                <a:srgbClr val="FF8828"/>
              </a:gs>
              <a:gs pos="78430">
                <a:srgbClr val="FF8727"/>
              </a:gs>
              <a:gs pos="78820">
                <a:srgbClr val="FF8626"/>
              </a:gs>
              <a:gs pos="79220">
                <a:srgbClr val="FF8525"/>
              </a:gs>
              <a:gs pos="79610">
                <a:srgbClr val="FF8424"/>
              </a:gs>
              <a:gs pos="80000">
                <a:srgbClr val="FF8323"/>
              </a:gs>
              <a:gs pos="80390">
                <a:srgbClr val="FF8222"/>
              </a:gs>
              <a:gs pos="80780">
                <a:srgbClr val="FF8121"/>
              </a:gs>
              <a:gs pos="81180">
                <a:srgbClr val="FF8020"/>
              </a:gs>
              <a:gs pos="81570">
                <a:srgbClr val="FF7F1F"/>
              </a:gs>
              <a:gs pos="81960">
                <a:srgbClr val="FF7E1E"/>
              </a:gs>
              <a:gs pos="82350">
                <a:srgbClr val="FF7D1D"/>
              </a:gs>
              <a:gs pos="82750">
                <a:srgbClr val="FF7C1C"/>
              </a:gs>
              <a:gs pos="83140">
                <a:srgbClr val="FF7B1B"/>
              </a:gs>
              <a:gs pos="83530">
                <a:srgbClr val="FF7A1A"/>
              </a:gs>
              <a:gs pos="83920">
                <a:srgbClr val="FF7919"/>
              </a:gs>
              <a:gs pos="84310">
                <a:srgbClr val="FF7818"/>
              </a:gs>
              <a:gs pos="84710">
                <a:srgbClr val="FF7717"/>
              </a:gs>
              <a:gs pos="85100">
                <a:srgbClr val="FF7616"/>
              </a:gs>
              <a:gs pos="85490">
                <a:srgbClr val="FF7515"/>
              </a:gs>
              <a:gs pos="85880">
                <a:srgbClr val="FF7414"/>
              </a:gs>
              <a:gs pos="86280">
                <a:srgbClr val="FF7313"/>
              </a:gs>
              <a:gs pos="86670">
                <a:srgbClr val="FF7212"/>
              </a:gs>
              <a:gs pos="87060">
                <a:srgbClr val="FF7111"/>
              </a:gs>
              <a:gs pos="87450">
                <a:srgbClr val="FF7010"/>
              </a:gs>
              <a:gs pos="87840">
                <a:srgbClr val="FF6F0F"/>
              </a:gs>
              <a:gs pos="88240">
                <a:srgbClr val="FF6E0E"/>
              </a:gs>
              <a:gs pos="88630">
                <a:srgbClr val="FF6D0D"/>
              </a:gs>
              <a:gs pos="89020">
                <a:srgbClr val="FF6C0C"/>
              </a:gs>
              <a:gs pos="89410">
                <a:srgbClr val="FF6B0B"/>
              </a:gs>
              <a:gs pos="89800">
                <a:srgbClr val="FF6A0A"/>
              </a:gs>
              <a:gs pos="90200">
                <a:srgbClr val="FF6909"/>
              </a:gs>
              <a:gs pos="90590">
                <a:srgbClr val="FF6808"/>
              </a:gs>
              <a:gs pos="90980">
                <a:srgbClr val="FF6707"/>
              </a:gs>
              <a:gs pos="91370">
                <a:srgbClr val="FF6606"/>
              </a:gs>
              <a:gs pos="91770">
                <a:srgbClr val="FF6505"/>
              </a:gs>
              <a:gs pos="92160">
                <a:srgbClr val="FF6404"/>
              </a:gs>
              <a:gs pos="92550">
                <a:srgbClr val="FF6303"/>
              </a:gs>
              <a:gs pos="92940">
                <a:srgbClr val="FF6202"/>
              </a:gs>
              <a:gs pos="93330">
                <a:srgbClr val="FF6101"/>
              </a:gs>
              <a:gs pos="93730">
                <a:srgbClr val="FF6000"/>
              </a:gs>
              <a:gs pos="94120">
                <a:srgbClr val="FC5A00"/>
              </a:gs>
              <a:gs pos="94510">
                <a:srgbClr val="F95400"/>
              </a:gs>
              <a:gs pos="94900">
                <a:srgbClr val="F64F00"/>
              </a:gs>
              <a:gs pos="95290">
                <a:srgbClr val="F24800"/>
              </a:gs>
              <a:gs pos="95690">
                <a:srgbClr val="EF4200"/>
              </a:gs>
              <a:gs pos="96080">
                <a:srgbClr val="EC3D00"/>
              </a:gs>
              <a:gs pos="96470">
                <a:srgbClr val="E93600"/>
              </a:gs>
              <a:gs pos="96860">
                <a:srgbClr val="E63000"/>
              </a:gs>
              <a:gs pos="97260">
                <a:srgbClr val="E22B00"/>
              </a:gs>
              <a:gs pos="97650">
                <a:srgbClr val="DF2400"/>
              </a:gs>
              <a:gs pos="98040">
                <a:srgbClr val="DC1E00"/>
              </a:gs>
              <a:gs pos="98430">
                <a:srgbClr val="D91800"/>
              </a:gs>
              <a:gs pos="98820">
                <a:srgbClr val="D61200"/>
              </a:gs>
              <a:gs pos="99220">
                <a:srgbClr val="D20C00"/>
              </a:gs>
              <a:gs pos="99610">
                <a:srgbClr val="CF0600"/>
              </a:gs>
              <a:gs pos="100000">
                <a:srgbClr val="CC0000"/>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731901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7282392" y="18933048"/>
            <a:ext cx="666900" cy="26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992">
                <a:solidFill>
                  <a:srgbClr val="000000"/>
                </a:solidFill>
                <a:latin typeface="Arial"/>
                <a:ea typeface="Arial"/>
                <a:cs typeface="Arial"/>
                <a:sym typeface="Arial"/>
              </a:rPr>
              <a:t>43</a:t>
            </a:r>
            <a:endParaRPr sz="2700"/>
          </a:p>
        </p:txBody>
      </p:sp>
      <p:sp>
        <p:nvSpPr>
          <p:cNvPr id="147" name="Google Shape;147;p1"/>
          <p:cNvSpPr/>
          <p:nvPr/>
        </p:nvSpPr>
        <p:spPr>
          <a:xfrm>
            <a:off x="8338185"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35736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696325" y="18933048"/>
            <a:ext cx="666900" cy="26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lang="en-US" sz="2992">
                <a:solidFill>
                  <a:srgbClr val="000000"/>
                </a:solidFill>
                <a:latin typeface="Arial"/>
                <a:ea typeface="Arial"/>
                <a:cs typeface="Arial"/>
                <a:sym typeface="Arial"/>
              </a:rPr>
              <a:t>52</a:t>
            </a:r>
            <a:endParaRPr sz="2700"/>
          </a:p>
        </p:txBody>
      </p:sp>
      <p:graphicFrame>
        <p:nvGraphicFramePr>
          <p:cNvPr id="150" name="Google Shape;150;p1"/>
          <p:cNvGraphicFramePr/>
          <p:nvPr/>
        </p:nvGraphicFramePr>
        <p:xfrm>
          <a:off x="9515475" y="12188048"/>
          <a:ext cx="3000000" cy="3000000"/>
        </p:xfrm>
        <a:graphic>
          <a:graphicData uri="http://schemas.openxmlformats.org/drawingml/2006/table">
            <a:tbl>
              <a:tblPr>
                <a:noFill/>
                <a:tableStyleId>{62FE9352-4753-4817-9674-20AEA2D58523}</a:tableStyleId>
              </a:tblPr>
              <a:tblGrid>
                <a:gridCol w="509600"/>
                <a:gridCol w="509600"/>
                <a:gridCol w="509600"/>
                <a:gridCol w="509600"/>
              </a:tblGrid>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0D4"/>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5E0"/>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4D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2D7"/>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BE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AE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3D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F7E5"/>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CA8"/>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9A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5BA"/>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5BA"/>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499"/>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194"/>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093"/>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D499"/>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C1C"/>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538"/>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44E"/>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E5D"/>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AC4"/>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CC9"/>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7BF"/>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ECC9"/>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581"/>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27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37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E8E"/>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808"/>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616"/>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83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44E"/>
                    </a:solidFill>
                  </a:tcPr>
                </a:tc>
              </a:tr>
              <a:tr h="521525">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B72"/>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27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C8B"/>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C682"/>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101"/>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E22B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802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336"/>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983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24C"/>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AE5D"/>
                    </a:solidFill>
                  </a:tcPr>
                </a:tc>
                <a:tc>
                  <a:txBody>
                    <a:bodyPr/>
                    <a:lstStyle/>
                    <a:p>
                      <a:pPr indent="0" lvl="0" marL="0" marR="0" rtl="0" algn="ctr">
                        <a:spcBef>
                          <a:spcPts val="0"/>
                        </a:spcBef>
                        <a:spcAft>
                          <a:spcPts val="0"/>
                        </a:spcAft>
                        <a:buClr>
                          <a:srgbClr val="000000"/>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BA6F"/>
                    </a:solidFill>
                  </a:tcPr>
                </a:tc>
              </a:tr>
              <a:tr h="521525">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CC00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EC3D00"/>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6A0A"/>
                    </a:solidFill>
                  </a:tcPr>
                </a:tc>
                <a:tc>
                  <a:txBody>
                    <a:bodyPr/>
                    <a:lstStyle/>
                    <a:p>
                      <a:pPr indent="0" lvl="0" marL="0" marR="0" rtl="0" algn="ctr">
                        <a:spcBef>
                          <a:spcPts val="0"/>
                        </a:spcBef>
                        <a:spcAft>
                          <a:spcPts val="0"/>
                        </a:spcAft>
                        <a:buClr>
                          <a:srgbClr val="FFFFFF"/>
                        </a:buClr>
                        <a:buSzPts val="1800"/>
                        <a:buFont typeface="Arial"/>
                        <a:buNone/>
                      </a:pPr>
                      <a:r>
                        <a:t/>
                      </a:r>
                      <a:endParaRPr sz="1800" u="none" cap="none" strike="noStrike">
                        <a:solidFill>
                          <a:schemeClr val="dk1"/>
                        </a:solidFill>
                        <a:latin typeface="Calibri"/>
                        <a:ea typeface="Calibri"/>
                        <a:cs typeface="Calibri"/>
                        <a:sym typeface="Calibri"/>
                      </a:endParaRPr>
                    </a:p>
                  </a:txBody>
                  <a:tcPr marT="47625" marB="47625" marR="28575" marL="28575" anchor="ctr">
                    <a:lnL cap="flat" cmpd="sng" w="33325">
                      <a:solidFill>
                        <a:srgbClr val="FFFFFF"/>
                      </a:solidFill>
                      <a:prstDash val="solid"/>
                      <a:round/>
                      <a:headEnd len="sm" w="sm" type="none"/>
                      <a:tailEnd len="sm" w="sm" type="none"/>
                    </a:lnL>
                    <a:lnR cap="flat" cmpd="sng" w="33325">
                      <a:solidFill>
                        <a:srgbClr val="FFFFFF"/>
                      </a:solidFill>
                      <a:prstDash val="solid"/>
                      <a:round/>
                      <a:headEnd len="sm" w="sm" type="none"/>
                      <a:tailEnd len="sm" w="sm" type="none"/>
                    </a:lnR>
                    <a:lnT cap="flat" cmpd="sng" w="33325">
                      <a:solidFill>
                        <a:srgbClr val="FFFFFF"/>
                      </a:solidFill>
                      <a:prstDash val="solid"/>
                      <a:round/>
                      <a:headEnd len="sm" w="sm" type="none"/>
                      <a:tailEnd len="sm" w="sm" type="none"/>
                    </a:lnT>
                    <a:lnB cap="flat" cmpd="sng" w="33325">
                      <a:solidFill>
                        <a:srgbClr val="FFFFFF"/>
                      </a:solidFill>
                      <a:prstDash val="solid"/>
                      <a:round/>
                      <a:headEnd len="sm" w="sm" type="none"/>
                      <a:tailEnd len="sm" w="sm" type="none"/>
                    </a:lnB>
                    <a:solidFill>
                      <a:srgbClr val="FF7111"/>
                    </a:solidFill>
                  </a:tcPr>
                </a:tc>
              </a:tr>
            </a:tbl>
          </a:graphicData>
        </a:graphic>
      </p:graphicFrame>
      <p:sp>
        <p:nvSpPr>
          <p:cNvPr id="151" name="Google Shape;151;p1"/>
          <p:cNvSpPr/>
          <p:nvPr/>
        </p:nvSpPr>
        <p:spPr>
          <a:xfrm>
            <a:off x="9515475" y="18628827"/>
            <a:ext cx="2038500" cy="217200"/>
          </a:xfrm>
          <a:prstGeom prst="rect">
            <a:avLst/>
          </a:prstGeom>
          <a:gradFill>
            <a:gsLst>
              <a:gs pos="0">
                <a:srgbClr val="FFFBEF"/>
              </a:gs>
              <a:gs pos="390">
                <a:srgbClr val="FFFAEE"/>
              </a:gs>
              <a:gs pos="780">
                <a:srgbClr val="FFFAED"/>
              </a:gs>
              <a:gs pos="1180">
                <a:srgbClr val="FFF9EC"/>
              </a:gs>
              <a:gs pos="1570">
                <a:srgbClr val="FFF9EB"/>
              </a:gs>
              <a:gs pos="1960">
                <a:srgbClr val="FFF9EA"/>
              </a:gs>
              <a:gs pos="2350">
                <a:srgbClr val="FFF8E9"/>
              </a:gs>
              <a:gs pos="2750">
                <a:srgbClr val="FFF8E8"/>
              </a:gs>
              <a:gs pos="3140">
                <a:srgbClr val="FFF8E7"/>
              </a:gs>
              <a:gs pos="3530">
                <a:srgbClr val="FFF7E6"/>
              </a:gs>
              <a:gs pos="3920">
                <a:srgbClr val="FFF7E5"/>
              </a:gs>
              <a:gs pos="4310">
                <a:srgbClr val="FFF6E4"/>
              </a:gs>
              <a:gs pos="4710">
                <a:srgbClr val="FFF6E3"/>
              </a:gs>
              <a:gs pos="5100">
                <a:srgbClr val="FFF6E2"/>
              </a:gs>
              <a:gs pos="5490">
                <a:srgbClr val="FFF5E1"/>
              </a:gs>
              <a:gs pos="5880">
                <a:srgbClr val="FFF5E0"/>
              </a:gs>
              <a:gs pos="6280">
                <a:srgbClr val="FFF5DF"/>
              </a:gs>
              <a:gs pos="6670">
                <a:srgbClr val="FFF4DE"/>
              </a:gs>
              <a:gs pos="7060">
                <a:srgbClr val="FFF4DD"/>
              </a:gs>
              <a:gs pos="7450">
                <a:srgbClr val="FFF3DC"/>
              </a:gs>
              <a:gs pos="7840">
                <a:srgbClr val="FFF3DB"/>
              </a:gs>
              <a:gs pos="8240">
                <a:srgbClr val="FFF3DA"/>
              </a:gs>
              <a:gs pos="8630">
                <a:srgbClr val="FFF3DA"/>
              </a:gs>
              <a:gs pos="9020">
                <a:srgbClr val="FFF2D8"/>
              </a:gs>
              <a:gs pos="9410">
                <a:srgbClr val="FFF2D7"/>
              </a:gs>
              <a:gs pos="9800">
                <a:srgbClr val="FFF2D7"/>
              </a:gs>
              <a:gs pos="10200">
                <a:srgbClr val="FFF1D5"/>
              </a:gs>
              <a:gs pos="10590">
                <a:srgbClr val="FFF0D4"/>
              </a:gs>
              <a:gs pos="10980">
                <a:srgbClr val="FFF0D3"/>
              </a:gs>
              <a:gs pos="11370">
                <a:srgbClr val="FFF0D2"/>
              </a:gs>
              <a:gs pos="11770">
                <a:srgbClr val="FFEFD1"/>
              </a:gs>
              <a:gs pos="12160">
                <a:srgbClr val="FFEFD0"/>
              </a:gs>
              <a:gs pos="12550">
                <a:srgbClr val="FFEFCF"/>
              </a:gs>
              <a:gs pos="12940">
                <a:srgbClr val="FFEFCF"/>
              </a:gs>
              <a:gs pos="13330">
                <a:srgbClr val="FFEECD"/>
              </a:gs>
              <a:gs pos="13730">
                <a:srgbClr val="FFEDCC"/>
              </a:gs>
              <a:gs pos="14120">
                <a:srgbClr val="FFEDCC"/>
              </a:gs>
              <a:gs pos="14510">
                <a:srgbClr val="FFECCA"/>
              </a:gs>
              <a:gs pos="14900">
                <a:srgbClr val="FFECC9"/>
              </a:gs>
              <a:gs pos="15290">
                <a:srgbClr val="FFECC9"/>
              </a:gs>
              <a:gs pos="15690">
                <a:srgbClr val="FFEBC7"/>
              </a:gs>
              <a:gs pos="16080">
                <a:srgbClr val="FFEBC6"/>
              </a:gs>
              <a:gs pos="16470">
                <a:srgbClr val="FFEBC6"/>
              </a:gs>
              <a:gs pos="16860">
                <a:srgbClr val="FFEAC4"/>
              </a:gs>
              <a:gs pos="17260">
                <a:srgbClr val="FFE9C3"/>
              </a:gs>
              <a:gs pos="17650">
                <a:srgbClr val="FFE9C3"/>
              </a:gs>
              <a:gs pos="18040">
                <a:srgbClr val="FFE8C1"/>
              </a:gs>
              <a:gs pos="18430">
                <a:srgbClr val="FFE8C0"/>
              </a:gs>
              <a:gs pos="18820">
                <a:srgbClr val="FFE7BF"/>
              </a:gs>
              <a:gs pos="19220">
                <a:srgbClr val="FFE7BE"/>
              </a:gs>
              <a:gs pos="19610">
                <a:srgbClr val="FFE6BD"/>
              </a:gs>
              <a:gs pos="20000">
                <a:srgbClr val="FFE6BC"/>
              </a:gs>
              <a:gs pos="20390">
                <a:srgbClr val="FFE5BB"/>
              </a:gs>
              <a:gs pos="20780">
                <a:srgbClr val="FFE5BA"/>
              </a:gs>
              <a:gs pos="21180">
                <a:srgbClr val="FFE4B9"/>
              </a:gs>
              <a:gs pos="21570">
                <a:srgbClr val="FFE4B8"/>
              </a:gs>
              <a:gs pos="21960">
                <a:srgbClr val="FFE3B7"/>
              </a:gs>
              <a:gs pos="22350">
                <a:srgbClr val="FFE3B6"/>
              </a:gs>
              <a:gs pos="22750">
                <a:srgbClr val="FFE2B5"/>
              </a:gs>
              <a:gs pos="23140">
                <a:srgbClr val="FFE2B4"/>
              </a:gs>
              <a:gs pos="23530">
                <a:srgbClr val="FFE1B3"/>
              </a:gs>
              <a:gs pos="23920">
                <a:srgbClr val="FFE1B2"/>
              </a:gs>
              <a:gs pos="24310">
                <a:srgbClr val="FFE0B1"/>
              </a:gs>
              <a:gs pos="24710">
                <a:srgbClr val="FFE0B0"/>
              </a:gs>
              <a:gs pos="25100">
                <a:srgbClr val="FFE0B0"/>
              </a:gs>
              <a:gs pos="25490">
                <a:srgbClr val="FFDFAE"/>
              </a:gs>
              <a:gs pos="25880">
                <a:srgbClr val="FFDFAE"/>
              </a:gs>
              <a:gs pos="26280">
                <a:srgbClr val="FFDEAD"/>
              </a:gs>
              <a:gs pos="26670">
                <a:srgbClr val="FFDDAB"/>
              </a:gs>
              <a:gs pos="27060">
                <a:srgbClr val="FFDDAB"/>
              </a:gs>
              <a:gs pos="27450">
                <a:srgbClr val="FFDDAA"/>
              </a:gs>
              <a:gs pos="27840">
                <a:srgbClr val="FFDCA8"/>
              </a:gs>
              <a:gs pos="28240">
                <a:srgbClr val="FFDCA8"/>
              </a:gs>
              <a:gs pos="28630">
                <a:srgbClr val="FFDBA7"/>
              </a:gs>
              <a:gs pos="29020">
                <a:srgbClr val="FFDAA5"/>
              </a:gs>
              <a:gs pos="29410">
                <a:srgbClr val="FFDAA5"/>
              </a:gs>
              <a:gs pos="29800">
                <a:srgbClr val="FFDAA4"/>
              </a:gs>
              <a:gs pos="30200">
                <a:srgbClr val="FFD9A2"/>
              </a:gs>
              <a:gs pos="30590">
                <a:srgbClr val="FFD9A2"/>
              </a:gs>
              <a:gs pos="30980">
                <a:srgbClr val="FFD8A1"/>
              </a:gs>
              <a:gs pos="31370">
                <a:srgbClr val="FFD79F"/>
              </a:gs>
              <a:gs pos="31770">
                <a:srgbClr val="FFD79F"/>
              </a:gs>
              <a:gs pos="32160">
                <a:srgbClr val="FFD79E"/>
              </a:gs>
              <a:gs pos="32550">
                <a:srgbClr val="FFD69C"/>
              </a:gs>
              <a:gs pos="32940">
                <a:srgbClr val="FFD69C"/>
              </a:gs>
              <a:gs pos="33330">
                <a:srgbClr val="FFD49A"/>
              </a:gs>
              <a:gs pos="33730">
                <a:srgbClr val="FFD499"/>
              </a:gs>
              <a:gs pos="34120">
                <a:srgbClr val="FFD499"/>
              </a:gs>
              <a:gs pos="34510">
                <a:srgbClr val="FFD397"/>
              </a:gs>
              <a:gs pos="34900">
                <a:srgbClr val="FFD296"/>
              </a:gs>
              <a:gs pos="35290">
                <a:srgbClr val="FFD296"/>
              </a:gs>
              <a:gs pos="35690">
                <a:srgbClr val="FFD194"/>
              </a:gs>
              <a:gs pos="36080">
                <a:srgbClr val="FFD093"/>
              </a:gs>
              <a:gs pos="36470">
                <a:srgbClr val="FFD093"/>
              </a:gs>
              <a:gs pos="36860">
                <a:srgbClr val="FFCF91"/>
              </a:gs>
              <a:gs pos="37260">
                <a:srgbClr val="FFCF90"/>
              </a:gs>
              <a:gs pos="37650">
                <a:srgbClr val="FFCF90"/>
              </a:gs>
              <a:gs pos="38040">
                <a:srgbClr val="FFCE8E"/>
              </a:gs>
              <a:gs pos="38430">
                <a:srgbClr val="FFCE8E"/>
              </a:gs>
              <a:gs pos="38820">
                <a:srgbClr val="FFCD8D"/>
              </a:gs>
              <a:gs pos="39220">
                <a:srgbClr val="FFCC8B"/>
              </a:gs>
              <a:gs pos="39610">
                <a:srgbClr val="FFCC8B"/>
              </a:gs>
              <a:gs pos="40000">
                <a:srgbClr val="FFCA89"/>
              </a:gs>
              <a:gs pos="40390">
                <a:srgbClr val="FFCA88"/>
              </a:gs>
              <a:gs pos="40780">
                <a:srgbClr val="FFCA88"/>
              </a:gs>
              <a:gs pos="41180">
                <a:srgbClr val="FFC886"/>
              </a:gs>
              <a:gs pos="41570">
                <a:srgbClr val="FFC885"/>
              </a:gs>
              <a:gs pos="41960">
                <a:srgbClr val="FFC885"/>
              </a:gs>
              <a:gs pos="42350">
                <a:srgbClr val="FFC784"/>
              </a:gs>
              <a:gs pos="42750">
                <a:srgbClr val="FFC783"/>
              </a:gs>
              <a:gs pos="43140">
                <a:srgbClr val="FFC682"/>
              </a:gs>
              <a:gs pos="43530">
                <a:srgbClr val="FFC581"/>
              </a:gs>
              <a:gs pos="43920">
                <a:srgbClr val="FFC580"/>
              </a:gs>
              <a:gs pos="44310">
                <a:srgbClr val="FFC47F"/>
              </a:gs>
              <a:gs pos="44710">
                <a:srgbClr val="FFC37E"/>
              </a:gs>
              <a:gs pos="45100">
                <a:srgbClr val="FFC37D"/>
              </a:gs>
              <a:gs pos="45490">
                <a:srgbClr val="FFC27C"/>
              </a:gs>
              <a:gs pos="45880">
                <a:srgbClr val="FFC17B"/>
              </a:gs>
              <a:gs pos="46280">
                <a:srgbClr val="FFC17A"/>
              </a:gs>
              <a:gs pos="46670">
                <a:srgbClr val="FFBF78"/>
              </a:gs>
              <a:gs pos="47060">
                <a:srgbClr val="FFBF78"/>
              </a:gs>
              <a:gs pos="47450">
                <a:srgbClr val="FFBE77"/>
              </a:gs>
              <a:gs pos="47840">
                <a:srgbClr val="FFBD75"/>
              </a:gs>
              <a:gs pos="48240">
                <a:srgbClr val="FFBD75"/>
              </a:gs>
              <a:gs pos="48630">
                <a:srgbClr val="FFBC74"/>
              </a:gs>
              <a:gs pos="49020">
                <a:srgbClr val="FFBB72"/>
              </a:gs>
              <a:gs pos="49410">
                <a:srgbClr val="FFBB72"/>
              </a:gs>
              <a:gs pos="49800">
                <a:srgbClr val="FFBA71"/>
              </a:gs>
              <a:gs pos="50200">
                <a:srgbClr val="FFBA6F"/>
              </a:gs>
              <a:gs pos="50590">
                <a:srgbClr val="FFB96E"/>
              </a:gs>
              <a:gs pos="50980">
                <a:srgbClr val="FFB86D"/>
              </a:gs>
              <a:gs pos="51370">
                <a:srgbClr val="FFB86C"/>
              </a:gs>
              <a:gs pos="51770">
                <a:srgbClr val="FFB76B"/>
              </a:gs>
              <a:gs pos="52160">
                <a:srgbClr val="FFB76A"/>
              </a:gs>
              <a:gs pos="52550">
                <a:srgbClr val="FFB669"/>
              </a:gs>
              <a:gs pos="52940">
                <a:srgbClr val="FFB568"/>
              </a:gs>
              <a:gs pos="53330">
                <a:srgbClr val="FFB567"/>
              </a:gs>
              <a:gs pos="53730">
                <a:srgbClr val="FFB466"/>
              </a:gs>
              <a:gs pos="54120">
                <a:srgbClr val="FFB365"/>
              </a:gs>
              <a:gs pos="54510">
                <a:srgbClr val="FFB263"/>
              </a:gs>
              <a:gs pos="54900">
                <a:srgbClr val="FFB263"/>
              </a:gs>
              <a:gs pos="55290">
                <a:srgbClr val="FFB262"/>
              </a:gs>
              <a:gs pos="55690">
                <a:srgbClr val="FFB060"/>
              </a:gs>
              <a:gs pos="56080">
                <a:srgbClr val="FFB060"/>
              </a:gs>
              <a:gs pos="56470">
                <a:srgbClr val="FFB05F"/>
              </a:gs>
              <a:gs pos="56860">
                <a:srgbClr val="FFAE5D"/>
              </a:gs>
              <a:gs pos="57260">
                <a:srgbClr val="FFAE5D"/>
              </a:gs>
              <a:gs pos="57650">
                <a:srgbClr val="FFAE5C"/>
              </a:gs>
              <a:gs pos="58040">
                <a:srgbClr val="FFAC5A"/>
              </a:gs>
              <a:gs pos="58430">
                <a:srgbClr val="FFAC5A"/>
              </a:gs>
              <a:gs pos="58820">
                <a:srgbClr val="FFAB59"/>
              </a:gs>
              <a:gs pos="59220">
                <a:srgbClr val="FFAB58"/>
              </a:gs>
              <a:gs pos="59610">
                <a:srgbClr val="FFAA57"/>
              </a:gs>
              <a:gs pos="60000">
                <a:srgbClr val="FFA956"/>
              </a:gs>
              <a:gs pos="60390">
                <a:srgbClr val="FFA955"/>
              </a:gs>
              <a:gs pos="60780">
                <a:srgbClr val="FFA854"/>
              </a:gs>
              <a:gs pos="61180">
                <a:srgbClr val="FFA753"/>
              </a:gs>
              <a:gs pos="61570">
                <a:srgbClr val="FFA752"/>
              </a:gs>
              <a:gs pos="61960">
                <a:srgbClr val="FFA651"/>
              </a:gs>
              <a:gs pos="62350">
                <a:srgbClr val="FFA550"/>
              </a:gs>
              <a:gs pos="62740">
                <a:srgbClr val="FFA54F"/>
              </a:gs>
              <a:gs pos="63140">
                <a:srgbClr val="FFA44E"/>
              </a:gs>
              <a:gs pos="63530">
                <a:srgbClr val="FFA34D"/>
              </a:gs>
              <a:gs pos="63920">
                <a:srgbClr val="FFA24C"/>
              </a:gs>
              <a:gs pos="64310">
                <a:srgbClr val="FFA24B"/>
              </a:gs>
              <a:gs pos="64710">
                <a:srgbClr val="FFA14A"/>
              </a:gs>
              <a:gs pos="65100">
                <a:srgbClr val="FFA049"/>
              </a:gs>
              <a:gs pos="65490">
                <a:srgbClr val="FFA048"/>
              </a:gs>
              <a:gs pos="65880">
                <a:srgbClr val="FF9F47"/>
              </a:gs>
              <a:gs pos="66270">
                <a:srgbClr val="FF9E46"/>
              </a:gs>
              <a:gs pos="66670">
                <a:srgbClr val="FF9E45"/>
              </a:gs>
              <a:gs pos="67060">
                <a:srgbClr val="FF9D44"/>
              </a:gs>
              <a:gs pos="67450">
                <a:srgbClr val="FF9C43"/>
              </a:gs>
              <a:gs pos="67840">
                <a:srgbClr val="FF9C42"/>
              </a:gs>
              <a:gs pos="68240">
                <a:srgbClr val="FF9B41"/>
              </a:gs>
              <a:gs pos="68630">
                <a:srgbClr val="FF9A40"/>
              </a:gs>
              <a:gs pos="69020">
                <a:srgbClr val="FF9A3F"/>
              </a:gs>
              <a:gs pos="69410">
                <a:srgbClr val="FF993E"/>
              </a:gs>
              <a:gs pos="69800">
                <a:srgbClr val="FF983D"/>
              </a:gs>
              <a:gs pos="70200">
                <a:srgbClr val="FF973C"/>
              </a:gs>
              <a:gs pos="70590">
                <a:srgbClr val="FF973B"/>
              </a:gs>
              <a:gs pos="70980">
                <a:srgbClr val="FF963A"/>
              </a:gs>
              <a:gs pos="71370">
                <a:srgbClr val="FF9539"/>
              </a:gs>
              <a:gs pos="71770">
                <a:srgbClr val="FF9538"/>
              </a:gs>
              <a:gs pos="72160">
                <a:srgbClr val="FF9437"/>
              </a:gs>
              <a:gs pos="72550">
                <a:srgbClr val="FF9336"/>
              </a:gs>
              <a:gs pos="72940">
                <a:srgbClr val="FF9335"/>
              </a:gs>
              <a:gs pos="73330">
                <a:srgbClr val="FF9234"/>
              </a:gs>
              <a:gs pos="73730">
                <a:srgbClr val="FF9133"/>
              </a:gs>
              <a:gs pos="74120">
                <a:srgbClr val="FF9132"/>
              </a:gs>
              <a:gs pos="74510">
                <a:srgbClr val="FF9031"/>
              </a:gs>
              <a:gs pos="74900">
                <a:srgbClr val="FF8F30"/>
              </a:gs>
              <a:gs pos="75290">
                <a:srgbClr val="FF8E2F"/>
              </a:gs>
              <a:gs pos="75690">
                <a:srgbClr val="FF8D2E"/>
              </a:gs>
              <a:gs pos="76080">
                <a:srgbClr val="FF8C2D"/>
              </a:gs>
              <a:gs pos="76470">
                <a:srgbClr val="FF8B2C"/>
              </a:gs>
              <a:gs pos="76860">
                <a:srgbClr val="FF8B2B"/>
              </a:gs>
              <a:gs pos="77260">
                <a:srgbClr val="FF8A2A"/>
              </a:gs>
              <a:gs pos="77650">
                <a:srgbClr val="FF8929"/>
              </a:gs>
              <a:gs pos="78040">
                <a:srgbClr val="FF8828"/>
              </a:gs>
              <a:gs pos="78430">
                <a:srgbClr val="FF8727"/>
              </a:gs>
              <a:gs pos="78820">
                <a:srgbClr val="FF8626"/>
              </a:gs>
              <a:gs pos="79220">
                <a:srgbClr val="FF8525"/>
              </a:gs>
              <a:gs pos="79610">
                <a:srgbClr val="FF8424"/>
              </a:gs>
              <a:gs pos="80000">
                <a:srgbClr val="FF8323"/>
              </a:gs>
              <a:gs pos="80390">
                <a:srgbClr val="FF8222"/>
              </a:gs>
              <a:gs pos="80780">
                <a:srgbClr val="FF8121"/>
              </a:gs>
              <a:gs pos="81180">
                <a:srgbClr val="FF8020"/>
              </a:gs>
              <a:gs pos="81570">
                <a:srgbClr val="FF7F1F"/>
              </a:gs>
              <a:gs pos="81960">
                <a:srgbClr val="FF7E1E"/>
              </a:gs>
              <a:gs pos="82350">
                <a:srgbClr val="FF7D1D"/>
              </a:gs>
              <a:gs pos="82750">
                <a:srgbClr val="FF7C1C"/>
              </a:gs>
              <a:gs pos="83140">
                <a:srgbClr val="FF7B1B"/>
              </a:gs>
              <a:gs pos="83530">
                <a:srgbClr val="FF7A1A"/>
              </a:gs>
              <a:gs pos="83920">
                <a:srgbClr val="FF7919"/>
              </a:gs>
              <a:gs pos="84310">
                <a:srgbClr val="FF7818"/>
              </a:gs>
              <a:gs pos="84710">
                <a:srgbClr val="FF7717"/>
              </a:gs>
              <a:gs pos="85100">
                <a:srgbClr val="FF7616"/>
              </a:gs>
              <a:gs pos="85490">
                <a:srgbClr val="FF7515"/>
              </a:gs>
              <a:gs pos="85880">
                <a:srgbClr val="FF7414"/>
              </a:gs>
              <a:gs pos="86280">
                <a:srgbClr val="FF7313"/>
              </a:gs>
              <a:gs pos="86670">
                <a:srgbClr val="FF7212"/>
              </a:gs>
              <a:gs pos="87060">
                <a:srgbClr val="FF7111"/>
              </a:gs>
              <a:gs pos="87450">
                <a:srgbClr val="FF7010"/>
              </a:gs>
              <a:gs pos="87840">
                <a:srgbClr val="FF6F0F"/>
              </a:gs>
              <a:gs pos="88240">
                <a:srgbClr val="FF6E0E"/>
              </a:gs>
              <a:gs pos="88630">
                <a:srgbClr val="FF6D0D"/>
              </a:gs>
              <a:gs pos="89020">
                <a:srgbClr val="FF6C0C"/>
              </a:gs>
              <a:gs pos="89410">
                <a:srgbClr val="FF6B0B"/>
              </a:gs>
              <a:gs pos="89800">
                <a:srgbClr val="FF6A0A"/>
              </a:gs>
              <a:gs pos="90200">
                <a:srgbClr val="FF6909"/>
              </a:gs>
              <a:gs pos="90590">
                <a:srgbClr val="FF6808"/>
              </a:gs>
              <a:gs pos="90980">
                <a:srgbClr val="FF6707"/>
              </a:gs>
              <a:gs pos="91370">
                <a:srgbClr val="FF6606"/>
              </a:gs>
              <a:gs pos="91770">
                <a:srgbClr val="FF6505"/>
              </a:gs>
              <a:gs pos="92160">
                <a:srgbClr val="FF6404"/>
              </a:gs>
              <a:gs pos="92550">
                <a:srgbClr val="FF6303"/>
              </a:gs>
              <a:gs pos="92940">
                <a:srgbClr val="FF6202"/>
              </a:gs>
              <a:gs pos="93330">
                <a:srgbClr val="FF6101"/>
              </a:gs>
              <a:gs pos="93730">
                <a:srgbClr val="FF6000"/>
              </a:gs>
              <a:gs pos="94120">
                <a:srgbClr val="FC5A00"/>
              </a:gs>
              <a:gs pos="94510">
                <a:srgbClr val="F95400"/>
              </a:gs>
              <a:gs pos="94900">
                <a:srgbClr val="F64F00"/>
              </a:gs>
              <a:gs pos="95290">
                <a:srgbClr val="F24800"/>
              </a:gs>
              <a:gs pos="95690">
                <a:srgbClr val="EF4200"/>
              </a:gs>
              <a:gs pos="96080">
                <a:srgbClr val="EC3D00"/>
              </a:gs>
              <a:gs pos="96470">
                <a:srgbClr val="E93600"/>
              </a:gs>
              <a:gs pos="96860">
                <a:srgbClr val="E63000"/>
              </a:gs>
              <a:gs pos="97260">
                <a:srgbClr val="E22B00"/>
              </a:gs>
              <a:gs pos="97650">
                <a:srgbClr val="DF2400"/>
              </a:gs>
              <a:gs pos="98040">
                <a:srgbClr val="DC1E00"/>
              </a:gs>
              <a:gs pos="98430">
                <a:srgbClr val="D91800"/>
              </a:gs>
              <a:gs pos="98820">
                <a:srgbClr val="D61200"/>
              </a:gs>
              <a:gs pos="99220">
                <a:srgbClr val="D20C00"/>
              </a:gs>
              <a:gs pos="99610">
                <a:srgbClr val="CF0600"/>
              </a:gs>
              <a:gs pos="100000">
                <a:srgbClr val="CC0000"/>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9509760"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9515475" y="18933048"/>
            <a:ext cx="666900" cy="26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992">
                <a:solidFill>
                  <a:srgbClr val="000000"/>
                </a:solidFill>
                <a:latin typeface="Arial"/>
                <a:ea typeface="Arial"/>
                <a:cs typeface="Arial"/>
                <a:sym typeface="Arial"/>
              </a:rPr>
              <a:t>6</a:t>
            </a:r>
            <a:r>
              <a:rPr lang="en-US" sz="2992"/>
              <a:t>9</a:t>
            </a:r>
            <a:endParaRPr sz="2700"/>
          </a:p>
        </p:txBody>
      </p:sp>
      <p:sp>
        <p:nvSpPr>
          <p:cNvPr id="154" name="Google Shape;154;p1"/>
          <p:cNvSpPr/>
          <p:nvPr/>
        </p:nvSpPr>
        <p:spPr>
          <a:xfrm>
            <a:off x="10528935" y="188461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11662410" y="19303328"/>
            <a:ext cx="11400" cy="60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300"/>
          </a:p>
        </p:txBody>
      </p:sp>
      <p:sp>
        <p:nvSpPr>
          <p:cNvPr id="156" name="Google Shape;156;p1"/>
          <p:cNvSpPr/>
          <p:nvPr/>
        </p:nvSpPr>
        <p:spPr>
          <a:xfrm>
            <a:off x="10887075" y="18933048"/>
            <a:ext cx="666900" cy="26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0" lang="en-US" sz="2992">
                <a:solidFill>
                  <a:srgbClr val="000000"/>
                </a:solidFill>
                <a:latin typeface="Arial"/>
                <a:ea typeface="Arial"/>
                <a:cs typeface="Arial"/>
                <a:sym typeface="Arial"/>
              </a:rPr>
              <a:t>8</a:t>
            </a:r>
            <a:r>
              <a:rPr lang="en-US" sz="2992"/>
              <a:t>4</a:t>
            </a:r>
            <a:endParaRPr sz="2700"/>
          </a:p>
        </p:txBody>
      </p:sp>
      <p:sp>
        <p:nvSpPr>
          <p:cNvPr id="157" name="Google Shape;157;p1"/>
          <p:cNvSpPr/>
          <p:nvPr/>
        </p:nvSpPr>
        <p:spPr>
          <a:xfrm>
            <a:off x="5615175" y="19456175"/>
            <a:ext cx="3238500" cy="278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3192">
                <a:solidFill>
                  <a:srgbClr val="000000"/>
                </a:solidFill>
              </a:rPr>
              <a:t>Accuracy (%)</a:t>
            </a:r>
            <a:endParaRPr b="1" sz="2900"/>
          </a:p>
        </p:txBody>
      </p:sp>
      <p:pic>
        <p:nvPicPr>
          <p:cNvPr id="158" name="Google Shape;158;p1" title="MICCAI2026-logo-08.png"/>
          <p:cNvPicPr preferRelativeResize="0"/>
          <p:nvPr/>
        </p:nvPicPr>
        <p:blipFill>
          <a:blip r:embed="rId13">
            <a:alphaModFix/>
          </a:blip>
          <a:stretch>
            <a:fillRect/>
          </a:stretch>
        </p:blipFill>
        <p:spPr>
          <a:xfrm>
            <a:off x="21244500" y="237344"/>
            <a:ext cx="8620200" cy="1436700"/>
          </a:xfrm>
          <a:prstGeom prst="rect">
            <a:avLst/>
          </a:prstGeom>
          <a:solidFill>
            <a:srgbClr val="B84D16"/>
          </a:solidFill>
          <a:ln>
            <a:noFill/>
          </a:ln>
        </p:spPr>
      </p:pic>
      <p:pic>
        <p:nvPicPr>
          <p:cNvPr id="159" name="Google Shape;159;p1" title="BioMedIA-Logo2022-Green (1).png"/>
          <p:cNvPicPr preferRelativeResize="0"/>
          <p:nvPr/>
        </p:nvPicPr>
        <p:blipFill>
          <a:blip r:embed="rId14">
            <a:alphaModFix/>
          </a:blip>
          <a:stretch>
            <a:fillRect/>
          </a:stretch>
        </p:blipFill>
        <p:spPr>
          <a:xfrm>
            <a:off x="6635327" y="347525"/>
            <a:ext cx="4941298" cy="1289034"/>
          </a:xfrm>
          <a:prstGeom prst="rect">
            <a:avLst/>
          </a:prstGeom>
          <a:noFill/>
          <a:ln>
            <a:noFill/>
          </a:ln>
        </p:spPr>
      </p:pic>
      <p:pic>
        <p:nvPicPr>
          <p:cNvPr id="160" name="Google Shape;160;p1"/>
          <p:cNvPicPr preferRelativeResize="0"/>
          <p:nvPr/>
        </p:nvPicPr>
        <p:blipFill rotWithShape="1">
          <a:blip r:embed="rId15">
            <a:alphaModFix/>
          </a:blip>
          <a:srcRect b="53112" l="11085" r="62122" t="4783"/>
          <a:stretch/>
        </p:blipFill>
        <p:spPr>
          <a:xfrm>
            <a:off x="9777250" y="26293925"/>
            <a:ext cx="509701" cy="941676"/>
          </a:xfrm>
          <a:prstGeom prst="rect">
            <a:avLst/>
          </a:prstGeom>
          <a:noFill/>
          <a:ln>
            <a:noFill/>
          </a:ln>
        </p:spPr>
      </p:pic>
      <p:pic>
        <p:nvPicPr>
          <p:cNvPr id="161" name="Google Shape;161;p1"/>
          <p:cNvPicPr preferRelativeResize="0"/>
          <p:nvPr/>
        </p:nvPicPr>
        <p:blipFill rotWithShape="1">
          <a:blip r:embed="rId15">
            <a:alphaModFix/>
          </a:blip>
          <a:srcRect b="3905" l="16349" r="62678" t="53272"/>
          <a:stretch/>
        </p:blipFill>
        <p:spPr>
          <a:xfrm>
            <a:off x="16654425" y="28426948"/>
            <a:ext cx="509701" cy="1104006"/>
          </a:xfrm>
          <a:prstGeom prst="rect">
            <a:avLst/>
          </a:prstGeom>
          <a:noFill/>
          <a:ln>
            <a:noFill/>
          </a:ln>
        </p:spPr>
      </p:pic>
      <p:pic>
        <p:nvPicPr>
          <p:cNvPr id="162" name="Google Shape;162;p1"/>
          <p:cNvPicPr preferRelativeResize="0"/>
          <p:nvPr/>
        </p:nvPicPr>
        <p:blipFill rotWithShape="1">
          <a:blip r:embed="rId15">
            <a:alphaModFix/>
          </a:blip>
          <a:srcRect b="11882" l="51832" r="2714" t="58692"/>
          <a:stretch/>
        </p:blipFill>
        <p:spPr>
          <a:xfrm>
            <a:off x="12996888" y="27869137"/>
            <a:ext cx="1116587" cy="738901"/>
          </a:xfrm>
          <a:prstGeom prst="rect">
            <a:avLst/>
          </a:prstGeom>
          <a:noFill/>
          <a:ln>
            <a:noFill/>
          </a:ln>
        </p:spPr>
      </p:pic>
      <p:pic>
        <p:nvPicPr>
          <p:cNvPr id="163" name="Google Shape;163;p1" title="bibimbap.png"/>
          <p:cNvPicPr preferRelativeResize="0"/>
          <p:nvPr/>
        </p:nvPicPr>
        <p:blipFill>
          <a:blip r:embed="rId16">
            <a:alphaModFix/>
          </a:blip>
          <a:stretch>
            <a:fillRect/>
          </a:stretch>
        </p:blipFill>
        <p:spPr>
          <a:xfrm>
            <a:off x="11797325" y="22100023"/>
            <a:ext cx="666900" cy="666900"/>
          </a:xfrm>
          <a:prstGeom prst="rect">
            <a:avLst/>
          </a:prstGeom>
          <a:noFill/>
          <a:ln>
            <a:noFill/>
          </a:ln>
        </p:spPr>
      </p:pic>
      <p:sp>
        <p:nvSpPr>
          <p:cNvPr id="164" name="Google Shape;164;p1"/>
          <p:cNvSpPr/>
          <p:nvPr/>
        </p:nvSpPr>
        <p:spPr>
          <a:xfrm>
            <a:off x="4181773" y="23262775"/>
            <a:ext cx="252300" cy="278100"/>
          </a:xfrm>
          <a:prstGeom prst="star5">
            <a:avLst>
              <a:gd fmla="val 19098" name="adj"/>
              <a:gd fmla="val 105146" name="hf"/>
              <a:gd fmla="val 110557" name="vf"/>
            </a:avLst>
          </a:prstGeom>
          <a:solidFill>
            <a:srgbClr val="00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 name="Google Shape;165;p1"/>
          <p:cNvSpPr/>
          <p:nvPr/>
        </p:nvSpPr>
        <p:spPr>
          <a:xfrm>
            <a:off x="5548573" y="27877988"/>
            <a:ext cx="252300" cy="278100"/>
          </a:xfrm>
          <a:prstGeom prst="star5">
            <a:avLst>
              <a:gd fmla="val 19098" name="adj"/>
              <a:gd fmla="val 105146" name="hf"/>
              <a:gd fmla="val 110557" name="vf"/>
            </a:avLst>
          </a:prstGeom>
          <a:solidFill>
            <a:srgbClr val="00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 name="Google Shape;166;p1"/>
          <p:cNvSpPr/>
          <p:nvPr/>
        </p:nvSpPr>
        <p:spPr>
          <a:xfrm>
            <a:off x="23107498" y="28758038"/>
            <a:ext cx="252300" cy="278100"/>
          </a:xfrm>
          <a:prstGeom prst="star5">
            <a:avLst>
              <a:gd fmla="val 19098" name="adj"/>
              <a:gd fmla="val 105146" name="hf"/>
              <a:gd fmla="val 110557" name="vf"/>
            </a:avLst>
          </a:prstGeom>
          <a:solidFill>
            <a:srgbClr val="00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1"/>
          <p:cNvSpPr/>
          <p:nvPr/>
        </p:nvSpPr>
        <p:spPr>
          <a:xfrm>
            <a:off x="23869498" y="23701638"/>
            <a:ext cx="252300" cy="278100"/>
          </a:xfrm>
          <a:prstGeom prst="star5">
            <a:avLst>
              <a:gd fmla="val 19098" name="adj"/>
              <a:gd fmla="val 105146" name="hf"/>
              <a:gd fmla="val 110557" name="vf"/>
            </a:avLst>
          </a:prstGeom>
          <a:solidFill>
            <a:srgbClr val="00FF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8" name="Google Shape;168;p1"/>
          <p:cNvPicPr preferRelativeResize="0"/>
          <p:nvPr/>
        </p:nvPicPr>
        <p:blipFill rotWithShape="1">
          <a:blip r:embed="rId17">
            <a:alphaModFix/>
          </a:blip>
          <a:srcRect b="5668" l="4399" r="5632" t="3932"/>
          <a:stretch/>
        </p:blipFill>
        <p:spPr>
          <a:xfrm>
            <a:off x="26295800" y="40435536"/>
            <a:ext cx="2008800" cy="2018400"/>
          </a:xfrm>
          <a:prstGeom prst="roundRect">
            <a:avLst>
              <a:gd fmla="val 16667" name="adj"/>
            </a:avLst>
          </a:prstGeom>
          <a:noFill/>
          <a:ln cap="flat" cmpd="sng" w="76200">
            <a:solidFill>
              <a:srgbClr val="B84D16"/>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